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2F_3163A180.xml" ContentType="application/vnd.ms-powerpoint.comments+xml"/>
  <Override PartName="/ppt/comments/modernComment_11E_E72C4AB9.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modernComment_120_4BD31281.xml" ContentType="application/vnd.ms-powerpoint.comments+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omments/modernComment_13A_D64FFE79.xml" ContentType="application/vnd.ms-powerpoint.comment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omments/modernComment_13B_40B9001B.xml" ContentType="application/vnd.ms-powerpoint.comments+xml"/>
  <Override PartName="/ppt/comments/modernComment_141_B7162267.xml" ContentType="application/vnd.ms-powerpoint.comments+xml"/>
  <Override PartName="/ppt/comments/modernComment_160_C5365EFF.xml" ContentType="application/vnd.ms-powerpoint.comments+xml"/>
  <Override PartName="/ppt/comments/modernComment_162_D74D4D43.xml" ContentType="application/vnd.ms-powerpoint.comments+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omments/modernComment_17B_E5F2597.xml" ContentType="application/vnd.ms-powerpoint.comments+xml"/>
  <Override PartName="/ppt/comments/modernComment_147_6CE93A0C.xml" ContentType="application/vnd.ms-powerpoint.comments+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comments/modernComment_170_3E2B4ED9.xml" ContentType="application/vnd.ms-powerpoint.comments+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5"/>
  </p:notesMasterIdLst>
  <p:handoutMasterIdLst>
    <p:handoutMasterId r:id="rId46"/>
  </p:handoutMasterIdLst>
  <p:sldIdLst>
    <p:sldId id="256" r:id="rId5"/>
    <p:sldId id="305" r:id="rId6"/>
    <p:sldId id="289" r:id="rId7"/>
    <p:sldId id="303" r:id="rId8"/>
    <p:sldId id="286" r:id="rId9"/>
    <p:sldId id="380" r:id="rId10"/>
    <p:sldId id="287" r:id="rId11"/>
    <p:sldId id="381" r:id="rId12"/>
    <p:sldId id="288" r:id="rId13"/>
    <p:sldId id="382" r:id="rId14"/>
    <p:sldId id="383" r:id="rId15"/>
    <p:sldId id="302" r:id="rId16"/>
    <p:sldId id="296" r:id="rId17"/>
    <p:sldId id="297" r:id="rId18"/>
    <p:sldId id="308" r:id="rId19"/>
    <p:sldId id="314" r:id="rId20"/>
    <p:sldId id="312" r:id="rId21"/>
    <p:sldId id="313" r:id="rId22"/>
    <p:sldId id="315" r:id="rId23"/>
    <p:sldId id="316" r:id="rId24"/>
    <p:sldId id="319" r:id="rId25"/>
    <p:sldId id="371" r:id="rId26"/>
    <p:sldId id="372" r:id="rId27"/>
    <p:sldId id="374" r:id="rId28"/>
    <p:sldId id="318" r:id="rId29"/>
    <p:sldId id="321" r:id="rId30"/>
    <p:sldId id="375" r:id="rId31"/>
    <p:sldId id="377" r:id="rId32"/>
    <p:sldId id="378" r:id="rId33"/>
    <p:sldId id="355" r:id="rId34"/>
    <p:sldId id="352" r:id="rId35"/>
    <p:sldId id="358" r:id="rId36"/>
    <p:sldId id="353" r:id="rId37"/>
    <p:sldId id="359" r:id="rId38"/>
    <p:sldId id="354" r:id="rId39"/>
    <p:sldId id="365" r:id="rId40"/>
    <p:sldId id="379" r:id="rId41"/>
    <p:sldId id="327" r:id="rId42"/>
    <p:sldId id="368" r:id="rId43"/>
    <p:sldId id="369" r:id="rId4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26E1A0C-06D7-9085-61D7-CF9176D15561}" name="SINDY STEFANY ROMERO DIAZ" initials="SSRD" userId="SINDY STEFANY ROMERO DIAZ" providerId="None"/>
  <p188:author id="{E25CD03B-0E7A-F42B-97B9-F3E7E2C81968}" name="EDGAR RICARDO ALVAREZ HERNANDEZ" initials="ERAH" userId="S::edgar.alvarez-h@mail.escuelaing.edu.co::85eb0d9b-6eb6-4be6-a85c-a4e654152f9a" providerId="AD"/>
  <p188:author id="{08C29743-BF32-AB9C-806B-76DCD6634CD9}" name="FABIOLA DEL TORO OSORIO" initials="FD" userId="S::fabiola.deltoro@escuelaing.edu.co::8c1ad157-9e0f-482d-9602-df1314da0b67" providerId="AD"/>
  <p188:author id="{0C88C38D-92AD-65F4-428E-784D4E591348}" name="CARLOS ALFONSO BONILLA PARRA" initials="CP" userId="S::carlos.bonilla-p@mail.escuelaing.edu.co::96e014bb-2c73-4a47-bfd0-02c65f374305" providerId="AD"/>
  <p188:author id="{EAF0D09F-E545-FCFC-AC4F-AADD7C705211}" name="KEVIN ALEXANDER CORREA PALACIO" initials="KP" userId="S::kevin.correa-p@mail.escuelaing.edu.co::7150e4a4-0a72-4125-9ded-c138e43a78d1" providerId="AD"/>
  <p188:author id="{4D7DBAAF-62FA-EB6A-CDE9-F52DB5E56A19}" name="ERIKA MARTINEZ MARTINEZ" initials="EMM" userId="ERIKA MARTINEZ MARTINEZ"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5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538619-87FA-DDF5-C571-2DE6E5F743DE}" v="1" dt="2024-12-12T20:59:17.15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1EBBBCC-DAD2-459C-BE2E-F6DE35CF9A28}" styleName="Estilo oscuro 2 - Énfasis 3/Énfasis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144" y="2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microsoft.com/office/2018/10/relationships/authors" Target="author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VALENTINA RODRÍGUEZ ORTEGÓN" userId="S::laura.rortegon@mail.escuelaing.edu.co::e2fe6a99-f643-401d-8409-7c94028dc4b6" providerId="AD" clId="Web-{DE141032-B4F3-461F-B858-E13439BC74C4}"/>
    <pc:docChg chg="modSld">
      <pc:chgData name="LAURA VALENTINA RODRÍGUEZ ORTEGÓN" userId="S::laura.rortegon@mail.escuelaing.edu.co::e2fe6a99-f643-401d-8409-7c94028dc4b6" providerId="AD" clId="Web-{DE141032-B4F3-461F-B858-E13439BC74C4}" dt="2024-12-10T04:13:34.555" v="5" actId="1076"/>
      <pc:docMkLst>
        <pc:docMk/>
      </pc:docMkLst>
      <pc:sldChg chg="addSp delSp modSp">
        <pc:chgData name="LAURA VALENTINA RODRÍGUEZ ORTEGÓN" userId="S::laura.rortegon@mail.escuelaing.edu.co::e2fe6a99-f643-401d-8409-7c94028dc4b6" providerId="AD" clId="Web-{DE141032-B4F3-461F-B858-E13439BC74C4}" dt="2024-12-10T04:13:34.555" v="5" actId="1076"/>
        <pc:sldMkLst>
          <pc:docMk/>
          <pc:sldMk cId="3612167491" sldId="354"/>
        </pc:sldMkLst>
        <pc:picChg chg="add mod">
          <ac:chgData name="LAURA VALENTINA RODRÍGUEZ ORTEGÓN" userId="S::laura.rortegon@mail.escuelaing.edu.co::e2fe6a99-f643-401d-8409-7c94028dc4b6" providerId="AD" clId="Web-{DE141032-B4F3-461F-B858-E13439BC74C4}" dt="2024-12-10T04:13:34.555" v="5" actId="1076"/>
          <ac:picMkLst>
            <pc:docMk/>
            <pc:sldMk cId="3612167491" sldId="354"/>
            <ac:picMk id="2" creationId="{DC65B986-52E5-DC47-DC5E-C234A328E611}"/>
          </ac:picMkLst>
        </pc:picChg>
        <pc:picChg chg="del">
          <ac:chgData name="LAURA VALENTINA RODRÍGUEZ ORTEGÓN" userId="S::laura.rortegon@mail.escuelaing.edu.co::e2fe6a99-f643-401d-8409-7c94028dc4b6" providerId="AD" clId="Web-{DE141032-B4F3-461F-B858-E13439BC74C4}" dt="2024-12-10T04:13:24.524" v="0"/>
          <ac:picMkLst>
            <pc:docMk/>
            <pc:sldMk cId="3612167491" sldId="354"/>
            <ac:picMk id="3" creationId="{C1316AAE-7C0C-9A11-0813-6A2958DD2BF6}"/>
          </ac:picMkLst>
        </pc:picChg>
      </pc:sldChg>
    </pc:docChg>
  </pc:docChgLst>
  <pc:docChgLst>
    <pc:chgData name="FABIOLA DEL TORO OSORIO" userId="S::fabiola.deltoro@escuelaing.edu.co::8c1ad157-9e0f-482d-9602-df1314da0b67" providerId="AD" clId="Web-{9655BF09-C30F-1972-6982-1D0575CB4661}"/>
    <pc:docChg chg="modSld">
      <pc:chgData name="FABIOLA DEL TORO OSORIO" userId="S::fabiola.deltoro@escuelaing.edu.co::8c1ad157-9e0f-482d-9602-df1314da0b67" providerId="AD" clId="Web-{9655BF09-C30F-1972-6982-1D0575CB4661}" dt="2024-12-04T22:33:46.050" v="1" actId="20577"/>
      <pc:docMkLst>
        <pc:docMk/>
      </pc:docMkLst>
      <pc:sldChg chg="modSp">
        <pc:chgData name="FABIOLA DEL TORO OSORIO" userId="S::fabiola.deltoro@escuelaing.edu.co::8c1ad157-9e0f-482d-9602-df1314da0b67" providerId="AD" clId="Web-{9655BF09-C30F-1972-6982-1D0575CB4661}" dt="2024-12-04T22:33:46.050" v="1" actId="20577"/>
        <pc:sldMkLst>
          <pc:docMk/>
          <pc:sldMk cId="2295798948" sldId="319"/>
        </pc:sldMkLst>
        <pc:spChg chg="mod">
          <ac:chgData name="FABIOLA DEL TORO OSORIO" userId="S::fabiola.deltoro@escuelaing.edu.co::8c1ad157-9e0f-482d-9602-df1314da0b67" providerId="AD" clId="Web-{9655BF09-C30F-1972-6982-1D0575CB4661}" dt="2024-12-04T22:33:46.050" v="1" actId="20577"/>
          <ac:spMkLst>
            <pc:docMk/>
            <pc:sldMk cId="2295798948" sldId="319"/>
            <ac:spMk id="11" creationId="{23EF314A-F767-BCC4-3688-B3BB5C025F88}"/>
          </ac:spMkLst>
        </pc:spChg>
      </pc:sldChg>
    </pc:docChg>
  </pc:docChgLst>
  <pc:docChgLst>
    <pc:chgData name="ERIKA MARTINEZ MARTINEZ" userId="9b0679af-a079-4019-ab81-9175f6405471" providerId="ADAL" clId="{2E21FC56-68C8-477A-BD3C-88AAF364405D}"/>
    <pc:docChg chg="custSel modSld">
      <pc:chgData name="ERIKA MARTINEZ MARTINEZ" userId="9b0679af-a079-4019-ab81-9175f6405471" providerId="ADAL" clId="{2E21FC56-68C8-477A-BD3C-88AAF364405D}" dt="2024-12-10T08:22:08.776" v="22" actId="1076"/>
      <pc:docMkLst>
        <pc:docMk/>
      </pc:docMkLst>
      <pc:sldChg chg="modSp mod">
        <pc:chgData name="ERIKA MARTINEZ MARTINEZ" userId="9b0679af-a079-4019-ab81-9175f6405471" providerId="ADAL" clId="{2E21FC56-68C8-477A-BD3C-88AAF364405D}" dt="2024-12-10T01:35:13.681" v="0" actId="20577"/>
        <pc:sldMkLst>
          <pc:docMk/>
          <pc:sldMk cId="1272124033" sldId="288"/>
        </pc:sldMkLst>
        <pc:graphicFrameChg chg="modGraphic">
          <ac:chgData name="ERIKA MARTINEZ MARTINEZ" userId="9b0679af-a079-4019-ab81-9175f6405471" providerId="ADAL" clId="{2E21FC56-68C8-477A-BD3C-88AAF364405D}" dt="2024-12-10T01:35:13.681" v="0" actId="20577"/>
          <ac:graphicFrameMkLst>
            <pc:docMk/>
            <pc:sldMk cId="1272124033" sldId="288"/>
            <ac:graphicFrameMk id="6" creationId="{A7CD6829-229D-446C-BE4F-5B42703E5986}"/>
          </ac:graphicFrameMkLst>
        </pc:graphicFrameChg>
      </pc:sldChg>
      <pc:sldChg chg="addSp delSp modSp mod modCm">
        <pc:chgData name="ERIKA MARTINEZ MARTINEZ" userId="9b0679af-a079-4019-ab81-9175f6405471" providerId="ADAL" clId="{2E21FC56-68C8-477A-BD3C-88AAF364405D}" dt="2024-12-10T08:20:33.541" v="8"/>
        <pc:sldMkLst>
          <pc:docMk/>
          <pc:sldMk cId="3595566713" sldId="314"/>
        </pc:sldMkLst>
        <pc:picChg chg="add mod ord">
          <ac:chgData name="ERIKA MARTINEZ MARTINEZ" userId="9b0679af-a079-4019-ab81-9175f6405471" providerId="ADAL" clId="{2E21FC56-68C8-477A-BD3C-88AAF364405D}" dt="2024-12-10T08:20:26.773" v="7" actId="14100"/>
          <ac:picMkLst>
            <pc:docMk/>
            <pc:sldMk cId="3595566713" sldId="314"/>
            <ac:picMk id="2" creationId="{BD11E7AD-0CCC-46B3-AA07-F5EB622CD3D6}"/>
          </ac:picMkLst>
        </pc:picChg>
        <pc:picChg chg="del">
          <ac:chgData name="ERIKA MARTINEZ MARTINEZ" userId="9b0679af-a079-4019-ab81-9175f6405471" providerId="ADAL" clId="{2E21FC56-68C8-477A-BD3C-88AAF364405D}" dt="2024-12-10T08:20:11.150" v="1" actId="478"/>
          <ac:picMkLst>
            <pc:docMk/>
            <pc:sldMk cId="3595566713" sldId="314"/>
            <ac:picMk id="3" creationId="{4263D435-3475-4CFA-92E6-11B950174336}"/>
          </ac:picMkLst>
        </pc:picChg>
      </pc:sldChg>
      <pc:sldChg chg="addSp delSp modSp mod">
        <pc:chgData name="ERIKA MARTINEZ MARTINEZ" userId="9b0679af-a079-4019-ab81-9175f6405471" providerId="ADAL" clId="{2E21FC56-68C8-477A-BD3C-88AAF364405D}" dt="2024-12-10T08:21:29.070" v="19" actId="478"/>
        <pc:sldMkLst>
          <pc:docMk/>
          <pc:sldMk cId="1085866011" sldId="315"/>
        </pc:sldMkLst>
        <pc:spChg chg="add mod">
          <ac:chgData name="ERIKA MARTINEZ MARTINEZ" userId="9b0679af-a079-4019-ab81-9175f6405471" providerId="ADAL" clId="{2E21FC56-68C8-477A-BD3C-88AAF364405D}" dt="2024-12-10T08:21:23.978" v="16" actId="1076"/>
          <ac:spMkLst>
            <pc:docMk/>
            <pc:sldMk cId="1085866011" sldId="315"/>
            <ac:spMk id="10" creationId="{5A325740-FDA0-4979-9EC6-B6732C17DB24}"/>
          </ac:spMkLst>
        </pc:spChg>
        <pc:spChg chg="del mod">
          <ac:chgData name="ERIKA MARTINEZ MARTINEZ" userId="9b0679af-a079-4019-ab81-9175f6405471" providerId="ADAL" clId="{2E21FC56-68C8-477A-BD3C-88AAF364405D}" dt="2024-12-10T08:21:29.070" v="19" actId="478"/>
          <ac:spMkLst>
            <pc:docMk/>
            <pc:sldMk cId="1085866011" sldId="315"/>
            <ac:spMk id="14" creationId="{584DE7A8-71F9-4339-A07A-E613EFF9D8C9}"/>
          </ac:spMkLst>
        </pc:spChg>
        <pc:picChg chg="mod">
          <ac:chgData name="ERIKA MARTINEZ MARTINEZ" userId="9b0679af-a079-4019-ab81-9175f6405471" providerId="ADAL" clId="{2E21FC56-68C8-477A-BD3C-88AAF364405D}" dt="2024-12-10T08:21:22.811" v="15" actId="14100"/>
          <ac:picMkLst>
            <pc:docMk/>
            <pc:sldMk cId="1085866011" sldId="315"/>
            <ac:picMk id="7" creationId="{3FD85C60-300F-4347-9427-186432962C42}"/>
          </ac:picMkLst>
        </pc:picChg>
        <pc:picChg chg="mod">
          <ac:chgData name="ERIKA MARTINEZ MARTINEZ" userId="9b0679af-a079-4019-ab81-9175f6405471" providerId="ADAL" clId="{2E21FC56-68C8-477A-BD3C-88AAF364405D}" dt="2024-12-10T08:21:27.582" v="18" actId="14100"/>
          <ac:picMkLst>
            <pc:docMk/>
            <pc:sldMk cId="1085866011" sldId="315"/>
            <ac:picMk id="11" creationId="{7A7C04F1-71EA-457E-87A6-75F88684EB34}"/>
          </ac:picMkLst>
        </pc:picChg>
      </pc:sldChg>
      <pc:sldChg chg="modSp mod">
        <pc:chgData name="ERIKA MARTINEZ MARTINEZ" userId="9b0679af-a079-4019-ab81-9175f6405471" providerId="ADAL" clId="{2E21FC56-68C8-477A-BD3C-88AAF364405D}" dt="2024-12-10T08:22:08.776" v="22" actId="1076"/>
        <pc:sldMkLst>
          <pc:docMk/>
          <pc:sldMk cId="1414301404" sldId="316"/>
        </pc:sldMkLst>
        <pc:picChg chg="mod">
          <ac:chgData name="ERIKA MARTINEZ MARTINEZ" userId="9b0679af-a079-4019-ab81-9175f6405471" providerId="ADAL" clId="{2E21FC56-68C8-477A-BD3C-88AAF364405D}" dt="2024-12-10T08:22:06.839" v="21" actId="1076"/>
          <ac:picMkLst>
            <pc:docMk/>
            <pc:sldMk cId="1414301404" sldId="316"/>
            <ac:picMk id="4" creationId="{EA58A69A-578E-45C0-8041-E45852D7C55A}"/>
          </ac:picMkLst>
        </pc:picChg>
        <pc:picChg chg="mod">
          <ac:chgData name="ERIKA MARTINEZ MARTINEZ" userId="9b0679af-a079-4019-ab81-9175f6405471" providerId="ADAL" clId="{2E21FC56-68C8-477A-BD3C-88AAF364405D}" dt="2024-12-10T08:22:08.776" v="22" actId="1076"/>
          <ac:picMkLst>
            <pc:docMk/>
            <pc:sldMk cId="1414301404" sldId="316"/>
            <ac:picMk id="6" creationId="{E3D51B18-AB78-4549-B942-30E711C24F5D}"/>
          </ac:picMkLst>
        </pc:picChg>
      </pc:sldChg>
    </pc:docChg>
  </pc:docChgLst>
  <pc:docChgLst>
    <pc:chgData name="SINDY STEFANY ROMERO DIAZ" userId="c3dc63c8-fa64-4768-befd-13e38217b8af" providerId="ADAL" clId="{E5289243-F5D2-4A73-905C-5C4AD6B41298}"/>
    <pc:docChg chg="undo redo custSel modSld">
      <pc:chgData name="SINDY STEFANY ROMERO DIAZ" userId="c3dc63c8-fa64-4768-befd-13e38217b8af" providerId="ADAL" clId="{E5289243-F5D2-4A73-905C-5C4AD6B41298}" dt="2024-12-04T21:35:01.566" v="19"/>
      <pc:docMkLst>
        <pc:docMk/>
      </pc:docMkLst>
      <pc:sldChg chg="addSp delSp modSp">
        <pc:chgData name="SINDY STEFANY ROMERO DIAZ" userId="c3dc63c8-fa64-4768-befd-13e38217b8af" providerId="ADAL" clId="{E5289243-F5D2-4A73-905C-5C4AD6B41298}" dt="2024-12-04T21:34:58.815" v="18" actId="21"/>
        <pc:sldMkLst>
          <pc:docMk/>
          <pc:sldMk cId="1272124033" sldId="288"/>
        </pc:sldMkLst>
        <pc:spChg chg="add del mod">
          <ac:chgData name="SINDY STEFANY ROMERO DIAZ" userId="c3dc63c8-fa64-4768-befd-13e38217b8af" providerId="ADAL" clId="{E5289243-F5D2-4A73-905C-5C4AD6B41298}" dt="2024-12-04T21:34:58.815" v="18" actId="21"/>
          <ac:spMkLst>
            <pc:docMk/>
            <pc:sldMk cId="1272124033" sldId="288"/>
            <ac:spMk id="12" creationId="{FC6CFBEF-CEB7-444C-812B-C2427706CC09}"/>
          </ac:spMkLst>
        </pc:spChg>
      </pc:sldChg>
      <pc:sldChg chg="addSp delSp modSp mod">
        <pc:chgData name="SINDY STEFANY ROMERO DIAZ" userId="c3dc63c8-fa64-4768-befd-13e38217b8af" providerId="ADAL" clId="{E5289243-F5D2-4A73-905C-5C4AD6B41298}" dt="2024-12-04T21:35:01.566" v="19"/>
        <pc:sldMkLst>
          <pc:docMk/>
          <pc:sldMk cId="1698243075" sldId="302"/>
        </pc:sldMkLst>
        <pc:spChg chg="add del mod">
          <ac:chgData name="SINDY STEFANY ROMERO DIAZ" userId="c3dc63c8-fa64-4768-befd-13e38217b8af" providerId="ADAL" clId="{E5289243-F5D2-4A73-905C-5C4AD6B41298}" dt="2024-12-04T21:13:40.984" v="14" actId="21"/>
          <ac:spMkLst>
            <pc:docMk/>
            <pc:sldMk cId="1698243075" sldId="302"/>
            <ac:spMk id="4" creationId="{B4BF48A1-1974-4312-8242-B96E8ECCB939}"/>
          </ac:spMkLst>
        </pc:spChg>
        <pc:spChg chg="add del mod">
          <ac:chgData name="SINDY STEFANY ROMERO DIAZ" userId="c3dc63c8-fa64-4768-befd-13e38217b8af" providerId="ADAL" clId="{E5289243-F5D2-4A73-905C-5C4AD6B41298}" dt="2024-12-04T21:13:11.280" v="10" actId="478"/>
          <ac:spMkLst>
            <pc:docMk/>
            <pc:sldMk cId="1698243075" sldId="302"/>
            <ac:spMk id="6" creationId="{2C4EEE4C-4963-4196-BF88-11C1DC42C492}"/>
          </ac:spMkLst>
        </pc:spChg>
        <pc:spChg chg="add mod">
          <ac:chgData name="SINDY STEFANY ROMERO DIAZ" userId="c3dc63c8-fa64-4768-befd-13e38217b8af" providerId="ADAL" clId="{E5289243-F5D2-4A73-905C-5C4AD6B41298}" dt="2024-12-04T21:35:01.566" v="19"/>
          <ac:spMkLst>
            <pc:docMk/>
            <pc:sldMk cId="1698243075" sldId="302"/>
            <ac:spMk id="7" creationId="{CBD4A74C-ACDF-4771-9024-38EA2E3EB4B9}"/>
          </ac:spMkLst>
        </pc:spChg>
        <pc:graphicFrameChg chg="mod">
          <ac:chgData name="SINDY STEFANY ROMERO DIAZ" userId="c3dc63c8-fa64-4768-befd-13e38217b8af" providerId="ADAL" clId="{E5289243-F5D2-4A73-905C-5C4AD6B41298}" dt="2024-12-04T21:13:25.563" v="13" actId="1076"/>
          <ac:graphicFrameMkLst>
            <pc:docMk/>
            <pc:sldMk cId="1698243075" sldId="302"/>
            <ac:graphicFrameMk id="2" creationId="{B21501D0-5156-41A6-A0C8-30A543E442DA}"/>
          </ac:graphicFrameMkLst>
        </pc:graphicFrameChg>
      </pc:sldChg>
      <pc:sldChg chg="modSp mod">
        <pc:chgData name="SINDY STEFANY ROMERO DIAZ" userId="c3dc63c8-fa64-4768-befd-13e38217b8af" providerId="ADAL" clId="{E5289243-F5D2-4A73-905C-5C4AD6B41298}" dt="2024-12-04T21:13:06.921" v="8" actId="20577"/>
        <pc:sldMkLst>
          <pc:docMk/>
          <pc:sldMk cId="3071528375" sldId="305"/>
        </pc:sldMkLst>
        <pc:spChg chg="mod">
          <ac:chgData name="SINDY STEFANY ROMERO DIAZ" userId="c3dc63c8-fa64-4768-befd-13e38217b8af" providerId="ADAL" clId="{E5289243-F5D2-4A73-905C-5C4AD6B41298}" dt="2024-12-04T21:13:06.921" v="8" actId="20577"/>
          <ac:spMkLst>
            <pc:docMk/>
            <pc:sldMk cId="3071528375" sldId="305"/>
            <ac:spMk id="7" creationId="{E1738A41-76CF-4DF0-86A6-9D600FD1E35B}"/>
          </ac:spMkLst>
        </pc:spChg>
        <pc:spChg chg="mod">
          <ac:chgData name="SINDY STEFANY ROMERO DIAZ" userId="c3dc63c8-fa64-4768-befd-13e38217b8af" providerId="ADAL" clId="{E5289243-F5D2-4A73-905C-5C4AD6B41298}" dt="2024-12-04T21:09:11.723" v="0" actId="20577"/>
          <ac:spMkLst>
            <pc:docMk/>
            <pc:sldMk cId="3071528375" sldId="305"/>
            <ac:spMk id="8" creationId="{052A57B9-5285-4D0A-92BD-72DE169D134B}"/>
          </ac:spMkLst>
        </pc:spChg>
      </pc:sldChg>
    </pc:docChg>
  </pc:docChgLst>
  <pc:docChgLst>
    <pc:chgData name="ERIKA MARTINEZ MARTINEZ" userId="9b0679af-a079-4019-ab81-9175f6405471" providerId="ADAL" clId="{AC7CEB45-97B1-4CA3-802D-896360BFACDC}"/>
    <pc:docChg chg="custSel addSld delSld modSld sldOrd">
      <pc:chgData name="ERIKA MARTINEZ MARTINEZ" userId="9b0679af-a079-4019-ab81-9175f6405471" providerId="ADAL" clId="{AC7CEB45-97B1-4CA3-802D-896360BFACDC}" dt="2024-12-04T19:55:10.369" v="141" actId="47"/>
      <pc:docMkLst>
        <pc:docMk/>
      </pc:docMkLst>
      <pc:sldChg chg="del">
        <pc:chgData name="ERIKA MARTINEZ MARTINEZ" userId="9b0679af-a079-4019-ab81-9175f6405471" providerId="ADAL" clId="{AC7CEB45-97B1-4CA3-802D-896360BFACDC}" dt="2024-12-04T19:55:10.369" v="141" actId="47"/>
        <pc:sldMkLst>
          <pc:docMk/>
          <pc:sldMk cId="385583728" sldId="293"/>
        </pc:sldMkLst>
      </pc:sldChg>
      <pc:sldChg chg="modSp mod">
        <pc:chgData name="ERIKA MARTINEZ MARTINEZ" userId="9b0679af-a079-4019-ab81-9175f6405471" providerId="ADAL" clId="{AC7CEB45-97B1-4CA3-802D-896360BFACDC}" dt="2024-12-04T17:01:25.326" v="10" actId="1076"/>
        <pc:sldMkLst>
          <pc:docMk/>
          <pc:sldMk cId="1698243075" sldId="302"/>
        </pc:sldMkLst>
        <pc:spChg chg="mod">
          <ac:chgData name="ERIKA MARTINEZ MARTINEZ" userId="9b0679af-a079-4019-ab81-9175f6405471" providerId="ADAL" clId="{AC7CEB45-97B1-4CA3-802D-896360BFACDC}" dt="2024-12-04T17:01:25.326" v="10" actId="1076"/>
          <ac:spMkLst>
            <pc:docMk/>
            <pc:sldMk cId="1698243075" sldId="302"/>
            <ac:spMk id="5" creationId="{CB76D1F2-E733-AA1D-2524-2BBF74B3180A}"/>
          </ac:spMkLst>
        </pc:spChg>
      </pc:sldChg>
      <pc:sldChg chg="modSp mod">
        <pc:chgData name="ERIKA MARTINEZ MARTINEZ" userId="9b0679af-a079-4019-ab81-9175f6405471" providerId="ADAL" clId="{AC7CEB45-97B1-4CA3-802D-896360BFACDC}" dt="2024-12-04T16:53:58.074" v="6" actId="20577"/>
        <pc:sldMkLst>
          <pc:docMk/>
          <pc:sldMk cId="3071528375" sldId="305"/>
        </pc:sldMkLst>
        <pc:spChg chg="mod">
          <ac:chgData name="ERIKA MARTINEZ MARTINEZ" userId="9b0679af-a079-4019-ab81-9175f6405471" providerId="ADAL" clId="{AC7CEB45-97B1-4CA3-802D-896360BFACDC}" dt="2024-12-04T16:53:45.885" v="1" actId="1076"/>
          <ac:spMkLst>
            <pc:docMk/>
            <pc:sldMk cId="3071528375" sldId="305"/>
            <ac:spMk id="3" creationId="{D897F969-236A-6A56-D98A-AE682FC24E10}"/>
          </ac:spMkLst>
        </pc:spChg>
        <pc:spChg chg="mod">
          <ac:chgData name="ERIKA MARTINEZ MARTINEZ" userId="9b0679af-a079-4019-ab81-9175f6405471" providerId="ADAL" clId="{AC7CEB45-97B1-4CA3-802D-896360BFACDC}" dt="2024-12-04T16:53:58.074" v="6" actId="20577"/>
          <ac:spMkLst>
            <pc:docMk/>
            <pc:sldMk cId="3071528375" sldId="305"/>
            <ac:spMk id="10" creationId="{9EDC45E5-015C-481B-8CC5-6078F186BA4B}"/>
          </ac:spMkLst>
        </pc:spChg>
        <pc:spChg chg="mod">
          <ac:chgData name="ERIKA MARTINEZ MARTINEZ" userId="9b0679af-a079-4019-ab81-9175f6405471" providerId="ADAL" clId="{AC7CEB45-97B1-4CA3-802D-896360BFACDC}" dt="2024-12-04T16:53:53.767" v="3" actId="14100"/>
          <ac:spMkLst>
            <pc:docMk/>
            <pc:sldMk cId="3071528375" sldId="305"/>
            <ac:spMk id="14" creationId="{02B7BA2F-2A23-EEBB-F9F0-30D3BBC1764E}"/>
          </ac:spMkLst>
        </pc:spChg>
      </pc:sldChg>
      <pc:sldChg chg="del">
        <pc:chgData name="ERIKA MARTINEZ MARTINEZ" userId="9b0679af-a079-4019-ab81-9175f6405471" providerId="ADAL" clId="{AC7CEB45-97B1-4CA3-802D-896360BFACDC}" dt="2024-12-04T16:57:20.847" v="7" actId="47"/>
        <pc:sldMkLst>
          <pc:docMk/>
          <pc:sldMk cId="453028410" sldId="306"/>
        </pc:sldMkLst>
      </pc:sldChg>
      <pc:sldChg chg="addSp delSp modSp mod modCm">
        <pc:chgData name="ERIKA MARTINEZ MARTINEZ" userId="9b0679af-a079-4019-ab81-9175f6405471" providerId="ADAL" clId="{AC7CEB45-97B1-4CA3-802D-896360BFACDC}" dt="2024-12-04T18:36:50.702" v="19" actId="14100"/>
        <pc:sldMkLst>
          <pc:docMk/>
          <pc:sldMk cId="3595566713" sldId="314"/>
        </pc:sldMkLst>
        <pc:picChg chg="add mod ord">
          <ac:chgData name="ERIKA MARTINEZ MARTINEZ" userId="9b0679af-a079-4019-ab81-9175f6405471" providerId="ADAL" clId="{AC7CEB45-97B1-4CA3-802D-896360BFACDC}" dt="2024-12-04T18:36:50.702" v="19" actId="14100"/>
          <ac:picMkLst>
            <pc:docMk/>
            <pc:sldMk cId="3595566713" sldId="314"/>
            <ac:picMk id="3" creationId="{4263D435-3475-4CFA-92E6-11B950174336}"/>
          </ac:picMkLst>
        </pc:picChg>
        <pc:picChg chg="del">
          <ac:chgData name="ERIKA MARTINEZ MARTINEZ" userId="9b0679af-a079-4019-ab81-9175f6405471" providerId="ADAL" clId="{AC7CEB45-97B1-4CA3-802D-896360BFACDC}" dt="2024-12-04T18:36:37.432" v="11" actId="478"/>
          <ac:picMkLst>
            <pc:docMk/>
            <pc:sldMk cId="3595566713" sldId="314"/>
            <ac:picMk id="6" creationId="{802E701C-8F18-46EF-99E3-A7A3F9F17443}"/>
          </ac:picMkLst>
        </pc:picChg>
      </pc:sldChg>
      <pc:sldChg chg="addSp delSp modSp mod">
        <pc:chgData name="ERIKA MARTINEZ MARTINEZ" userId="9b0679af-a079-4019-ab81-9175f6405471" providerId="ADAL" clId="{AC7CEB45-97B1-4CA3-802D-896360BFACDC}" dt="2024-12-04T19:09:34.151" v="49" actId="1076"/>
        <pc:sldMkLst>
          <pc:docMk/>
          <pc:sldMk cId="2295798948" sldId="319"/>
        </pc:sldMkLst>
        <pc:spChg chg="add del mod">
          <ac:chgData name="ERIKA MARTINEZ MARTINEZ" userId="9b0679af-a079-4019-ab81-9175f6405471" providerId="ADAL" clId="{AC7CEB45-97B1-4CA3-802D-896360BFACDC}" dt="2024-12-04T19:05:10.516" v="21"/>
          <ac:spMkLst>
            <pc:docMk/>
            <pc:sldMk cId="2295798948" sldId="319"/>
            <ac:spMk id="3" creationId="{D58F50E0-0D87-4172-9EE9-BF59941DBFAE}"/>
          </ac:spMkLst>
        </pc:spChg>
        <pc:spChg chg="add mod">
          <ac:chgData name="ERIKA MARTINEZ MARTINEZ" userId="9b0679af-a079-4019-ab81-9175f6405471" providerId="ADAL" clId="{AC7CEB45-97B1-4CA3-802D-896360BFACDC}" dt="2024-12-04T19:09:34.151" v="49" actId="1076"/>
          <ac:spMkLst>
            <pc:docMk/>
            <pc:sldMk cId="2295798948" sldId="319"/>
            <ac:spMk id="10" creationId="{EB37B9E3-913A-49B6-B0BF-C165022BF011}"/>
          </ac:spMkLst>
        </pc:spChg>
        <pc:spChg chg="mod">
          <ac:chgData name="ERIKA MARTINEZ MARTINEZ" userId="9b0679af-a079-4019-ab81-9175f6405471" providerId="ADAL" clId="{AC7CEB45-97B1-4CA3-802D-896360BFACDC}" dt="2024-12-04T19:05:24.113" v="26" actId="14100"/>
          <ac:spMkLst>
            <pc:docMk/>
            <pc:sldMk cId="2295798948" sldId="319"/>
            <ac:spMk id="11" creationId="{23EF314A-F767-BCC4-3688-B3BB5C025F88}"/>
          </ac:spMkLst>
        </pc:spChg>
        <pc:picChg chg="add mod ord">
          <ac:chgData name="ERIKA MARTINEZ MARTINEZ" userId="9b0679af-a079-4019-ab81-9175f6405471" providerId="ADAL" clId="{AC7CEB45-97B1-4CA3-802D-896360BFACDC}" dt="2024-12-04T19:05:33.206" v="28" actId="1076"/>
          <ac:picMkLst>
            <pc:docMk/>
            <pc:sldMk cId="2295798948" sldId="319"/>
            <ac:picMk id="5" creationId="{20F312BD-81F1-4CB6-9F11-9E3E43DD067E}"/>
          </ac:picMkLst>
        </pc:picChg>
        <pc:picChg chg="del">
          <ac:chgData name="ERIKA MARTINEZ MARTINEZ" userId="9b0679af-a079-4019-ab81-9175f6405471" providerId="ADAL" clId="{AC7CEB45-97B1-4CA3-802D-896360BFACDC}" dt="2024-12-04T19:05:09.395" v="20" actId="478"/>
          <ac:picMkLst>
            <pc:docMk/>
            <pc:sldMk cId="2295798948" sldId="319"/>
            <ac:picMk id="7" creationId="{4AC499F1-0FD7-3999-CB3B-97AEFCFFC0CE}"/>
          </ac:picMkLst>
        </pc:picChg>
      </pc:sldChg>
      <pc:sldChg chg="addSp delSp modSp mod modCm">
        <pc:chgData name="ERIKA MARTINEZ MARTINEZ" userId="9b0679af-a079-4019-ab81-9175f6405471" providerId="ADAL" clId="{AC7CEB45-97B1-4CA3-802D-896360BFACDC}" dt="2024-12-04T19:39:24.405" v="72" actId="1076"/>
        <pc:sldMkLst>
          <pc:docMk/>
          <pc:sldMk cId="3071681127" sldId="321"/>
        </pc:sldMkLst>
        <pc:picChg chg="add mod">
          <ac:chgData name="ERIKA MARTINEZ MARTINEZ" userId="9b0679af-a079-4019-ab81-9175f6405471" providerId="ADAL" clId="{AC7CEB45-97B1-4CA3-802D-896360BFACDC}" dt="2024-12-04T19:39:24.405" v="72" actId="1076"/>
          <ac:picMkLst>
            <pc:docMk/>
            <pc:sldMk cId="3071681127" sldId="321"/>
            <ac:picMk id="2" creationId="{88F76F66-7B3A-483A-B966-B85E56323AFC}"/>
          </ac:picMkLst>
        </pc:picChg>
        <pc:picChg chg="del">
          <ac:chgData name="ERIKA MARTINEZ MARTINEZ" userId="9b0679af-a079-4019-ab81-9175f6405471" providerId="ADAL" clId="{AC7CEB45-97B1-4CA3-802D-896360BFACDC}" dt="2024-12-04T19:39:06.108" v="69" actId="478"/>
          <ac:picMkLst>
            <pc:docMk/>
            <pc:sldMk cId="3071681127" sldId="321"/>
            <ac:picMk id="5" creationId="{6FC2A7D0-84D2-48B2-4B98-0933CC5A8093}"/>
          </ac:picMkLst>
        </pc:picChg>
      </pc:sldChg>
      <pc:sldChg chg="delSp modSp mod">
        <pc:chgData name="ERIKA MARTINEZ MARTINEZ" userId="9b0679af-a079-4019-ab81-9175f6405471" providerId="ADAL" clId="{AC7CEB45-97B1-4CA3-802D-896360BFACDC}" dt="2024-12-04T19:53:19.249" v="137" actId="20577"/>
        <pc:sldMkLst>
          <pc:docMk/>
          <pc:sldMk cId="1827224076" sldId="327"/>
        </pc:sldMkLst>
        <pc:spChg chg="del">
          <ac:chgData name="ERIKA MARTINEZ MARTINEZ" userId="9b0679af-a079-4019-ab81-9175f6405471" providerId="ADAL" clId="{AC7CEB45-97B1-4CA3-802D-896360BFACDC}" dt="2024-12-04T19:52:47.677" v="131" actId="21"/>
          <ac:spMkLst>
            <pc:docMk/>
            <pc:sldMk cId="1827224076" sldId="327"/>
            <ac:spMk id="2" creationId="{047F4164-1F51-4885-AC05-FC7DFC9A0DAA}"/>
          </ac:spMkLst>
        </pc:spChg>
        <pc:spChg chg="del">
          <ac:chgData name="ERIKA MARTINEZ MARTINEZ" userId="9b0679af-a079-4019-ab81-9175f6405471" providerId="ADAL" clId="{AC7CEB45-97B1-4CA3-802D-896360BFACDC}" dt="2024-12-04T19:52:47.677" v="131" actId="21"/>
          <ac:spMkLst>
            <pc:docMk/>
            <pc:sldMk cId="1827224076" sldId="327"/>
            <ac:spMk id="6" creationId="{5AA5B537-47AF-46BF-B1D1-E60A6A7FF396}"/>
          </ac:spMkLst>
        </pc:spChg>
        <pc:graphicFrameChg chg="mod">
          <ac:chgData name="ERIKA MARTINEZ MARTINEZ" userId="9b0679af-a079-4019-ab81-9175f6405471" providerId="ADAL" clId="{AC7CEB45-97B1-4CA3-802D-896360BFACDC}" dt="2024-12-04T19:53:19.249" v="137" actId="20577"/>
          <ac:graphicFrameMkLst>
            <pc:docMk/>
            <pc:sldMk cId="1827224076" sldId="327"/>
            <ac:graphicFrameMk id="4" creationId="{9344CBF0-84F8-89F2-6E2C-680060D3B4F7}"/>
          </ac:graphicFrameMkLst>
        </pc:graphicFrameChg>
        <pc:picChg chg="del">
          <ac:chgData name="ERIKA MARTINEZ MARTINEZ" userId="9b0679af-a079-4019-ab81-9175f6405471" providerId="ADAL" clId="{AC7CEB45-97B1-4CA3-802D-896360BFACDC}" dt="2024-12-04T19:52:57.636" v="134" actId="478"/>
          <ac:picMkLst>
            <pc:docMk/>
            <pc:sldMk cId="1827224076" sldId="327"/>
            <ac:picMk id="8" creationId="{96418CE5-9910-4C41-9E96-CF16AFA83328}"/>
          </ac:picMkLst>
        </pc:picChg>
      </pc:sldChg>
      <pc:sldChg chg="modSp">
        <pc:chgData name="ERIKA MARTINEZ MARTINEZ" userId="9b0679af-a079-4019-ab81-9175f6405471" providerId="ADAL" clId="{AC7CEB45-97B1-4CA3-802D-896360BFACDC}" dt="2024-12-04T19:53:37.528" v="140" actId="20577"/>
        <pc:sldMkLst>
          <pc:docMk/>
          <pc:sldMk cId="1271997021" sldId="369"/>
        </pc:sldMkLst>
        <pc:graphicFrameChg chg="mod">
          <ac:chgData name="ERIKA MARTINEZ MARTINEZ" userId="9b0679af-a079-4019-ab81-9175f6405471" providerId="ADAL" clId="{AC7CEB45-97B1-4CA3-802D-896360BFACDC}" dt="2024-12-04T19:53:37.528" v="140" actId="20577"/>
          <ac:graphicFrameMkLst>
            <pc:docMk/>
            <pc:sldMk cId="1271997021" sldId="369"/>
            <ac:graphicFrameMk id="4" creationId="{DB4BFA28-7B7A-F1DD-70E2-9CE3C84EDD72}"/>
          </ac:graphicFrameMkLst>
        </pc:graphicFrameChg>
      </pc:sldChg>
      <pc:sldChg chg="del">
        <pc:chgData name="ERIKA MARTINEZ MARTINEZ" userId="9b0679af-a079-4019-ab81-9175f6405471" providerId="ADAL" clId="{AC7CEB45-97B1-4CA3-802D-896360BFACDC}" dt="2024-12-04T19:48:22.278" v="130" actId="47"/>
        <pc:sldMkLst>
          <pc:docMk/>
          <pc:sldMk cId="209649468" sldId="370"/>
        </pc:sldMkLst>
      </pc:sldChg>
      <pc:sldChg chg="addSp delSp modSp new mod">
        <pc:chgData name="ERIKA MARTINEZ MARTINEZ" userId="9b0679af-a079-4019-ab81-9175f6405471" providerId="ADAL" clId="{AC7CEB45-97B1-4CA3-802D-896360BFACDC}" dt="2024-12-04T19:11:52.325" v="55" actId="1076"/>
        <pc:sldMkLst>
          <pc:docMk/>
          <pc:sldMk cId="134195238" sldId="371"/>
        </pc:sldMkLst>
        <pc:spChg chg="del">
          <ac:chgData name="ERIKA MARTINEZ MARTINEZ" userId="9b0679af-a079-4019-ab81-9175f6405471" providerId="ADAL" clId="{AC7CEB45-97B1-4CA3-802D-896360BFACDC}" dt="2024-12-04T19:10:27.284" v="53" actId="478"/>
          <ac:spMkLst>
            <pc:docMk/>
            <pc:sldMk cId="134195238" sldId="371"/>
            <ac:spMk id="2" creationId="{E40A08F1-EEE6-47D9-A43F-5E19E4B9966B}"/>
          </ac:spMkLst>
        </pc:spChg>
        <pc:spChg chg="del">
          <ac:chgData name="ERIKA MARTINEZ MARTINEZ" userId="9b0679af-a079-4019-ab81-9175f6405471" providerId="ADAL" clId="{AC7CEB45-97B1-4CA3-802D-896360BFACDC}" dt="2024-12-04T19:10:25.505" v="52" actId="478"/>
          <ac:spMkLst>
            <pc:docMk/>
            <pc:sldMk cId="134195238" sldId="371"/>
            <ac:spMk id="3" creationId="{08A9253D-555B-43ED-A706-9116AA702AD3}"/>
          </ac:spMkLst>
        </pc:spChg>
        <pc:spChg chg="add mod">
          <ac:chgData name="ERIKA MARTINEZ MARTINEZ" userId="9b0679af-a079-4019-ab81-9175f6405471" providerId="ADAL" clId="{AC7CEB45-97B1-4CA3-802D-896360BFACDC}" dt="2024-12-04T19:10:22.027" v="51"/>
          <ac:spMkLst>
            <pc:docMk/>
            <pc:sldMk cId="134195238" sldId="371"/>
            <ac:spMk id="4" creationId="{AA3ECD27-BEDF-4F96-BCE6-659CA7AAE130}"/>
          </ac:spMkLst>
        </pc:spChg>
        <pc:picChg chg="add mod">
          <ac:chgData name="ERIKA MARTINEZ MARTINEZ" userId="9b0679af-a079-4019-ab81-9175f6405471" providerId="ADAL" clId="{AC7CEB45-97B1-4CA3-802D-896360BFACDC}" dt="2024-12-04T19:11:52.325" v="55" actId="1076"/>
          <ac:picMkLst>
            <pc:docMk/>
            <pc:sldMk cId="134195238" sldId="371"/>
            <ac:picMk id="5" creationId="{A01C25B3-6725-481E-9874-4B54E2A4C278}"/>
          </ac:picMkLst>
        </pc:picChg>
      </pc:sldChg>
      <pc:sldChg chg="addSp delSp modSp add mod">
        <pc:chgData name="ERIKA MARTINEZ MARTINEZ" userId="9b0679af-a079-4019-ab81-9175f6405471" providerId="ADAL" clId="{AC7CEB45-97B1-4CA3-802D-896360BFACDC}" dt="2024-12-04T19:13:50.934" v="59" actId="1076"/>
        <pc:sldMkLst>
          <pc:docMk/>
          <pc:sldMk cId="2378735655" sldId="372"/>
        </pc:sldMkLst>
        <pc:picChg chg="add mod">
          <ac:chgData name="ERIKA MARTINEZ MARTINEZ" userId="9b0679af-a079-4019-ab81-9175f6405471" providerId="ADAL" clId="{AC7CEB45-97B1-4CA3-802D-896360BFACDC}" dt="2024-12-04T19:13:50.934" v="59" actId="1076"/>
          <ac:picMkLst>
            <pc:docMk/>
            <pc:sldMk cId="2378735655" sldId="372"/>
            <ac:picMk id="2" creationId="{ABD58346-58C2-4913-958D-E48A2EA49B6B}"/>
          </ac:picMkLst>
        </pc:picChg>
        <pc:picChg chg="del">
          <ac:chgData name="ERIKA MARTINEZ MARTINEZ" userId="9b0679af-a079-4019-ab81-9175f6405471" providerId="ADAL" clId="{AC7CEB45-97B1-4CA3-802D-896360BFACDC}" dt="2024-12-04T19:12:01.750" v="57" actId="478"/>
          <ac:picMkLst>
            <pc:docMk/>
            <pc:sldMk cId="2378735655" sldId="372"/>
            <ac:picMk id="5" creationId="{A01C25B3-6725-481E-9874-4B54E2A4C278}"/>
          </ac:picMkLst>
        </pc:picChg>
      </pc:sldChg>
      <pc:sldChg chg="new del">
        <pc:chgData name="ERIKA MARTINEZ MARTINEZ" userId="9b0679af-a079-4019-ab81-9175f6405471" providerId="ADAL" clId="{AC7CEB45-97B1-4CA3-802D-896360BFACDC}" dt="2024-12-04T19:17:24.217" v="62" actId="47"/>
        <pc:sldMkLst>
          <pc:docMk/>
          <pc:sldMk cId="3708171073" sldId="373"/>
        </pc:sldMkLst>
      </pc:sldChg>
      <pc:sldChg chg="addSp delSp modSp add mod">
        <pc:chgData name="ERIKA MARTINEZ MARTINEZ" userId="9b0679af-a079-4019-ab81-9175f6405471" providerId="ADAL" clId="{AC7CEB45-97B1-4CA3-802D-896360BFACDC}" dt="2024-12-04T19:18:03.227" v="67" actId="1076"/>
        <pc:sldMkLst>
          <pc:docMk/>
          <pc:sldMk cId="441531523" sldId="374"/>
        </pc:sldMkLst>
        <pc:picChg chg="del">
          <ac:chgData name="ERIKA MARTINEZ MARTINEZ" userId="9b0679af-a079-4019-ab81-9175f6405471" providerId="ADAL" clId="{AC7CEB45-97B1-4CA3-802D-896360BFACDC}" dt="2024-12-04T19:17:42.158" v="63" actId="478"/>
          <ac:picMkLst>
            <pc:docMk/>
            <pc:sldMk cId="441531523" sldId="374"/>
            <ac:picMk id="2" creationId="{ABD58346-58C2-4913-958D-E48A2EA49B6B}"/>
          </ac:picMkLst>
        </pc:picChg>
        <pc:picChg chg="add mod">
          <ac:chgData name="ERIKA MARTINEZ MARTINEZ" userId="9b0679af-a079-4019-ab81-9175f6405471" providerId="ADAL" clId="{AC7CEB45-97B1-4CA3-802D-896360BFACDC}" dt="2024-12-04T19:18:03.227" v="67" actId="1076"/>
          <ac:picMkLst>
            <pc:docMk/>
            <pc:sldMk cId="441531523" sldId="374"/>
            <ac:picMk id="3" creationId="{BE973645-EC44-412E-A094-F325693C2557}"/>
          </ac:picMkLst>
        </pc:picChg>
      </pc:sldChg>
      <pc:sldChg chg="addSp delSp modSp new mod">
        <pc:chgData name="ERIKA MARTINEZ MARTINEZ" userId="9b0679af-a079-4019-ab81-9175f6405471" providerId="ADAL" clId="{AC7CEB45-97B1-4CA3-802D-896360BFACDC}" dt="2024-12-04T19:40:32.877" v="80" actId="1076"/>
        <pc:sldMkLst>
          <pc:docMk/>
          <pc:sldMk cId="1364907563" sldId="375"/>
        </pc:sldMkLst>
        <pc:spChg chg="del">
          <ac:chgData name="ERIKA MARTINEZ MARTINEZ" userId="9b0679af-a079-4019-ab81-9175f6405471" providerId="ADAL" clId="{AC7CEB45-97B1-4CA3-802D-896360BFACDC}" dt="2024-12-04T19:39:41.855" v="75" actId="478"/>
          <ac:spMkLst>
            <pc:docMk/>
            <pc:sldMk cId="1364907563" sldId="375"/>
            <ac:spMk id="2" creationId="{D3545A2F-F18A-4FEA-B177-443BB2D65D5F}"/>
          </ac:spMkLst>
        </pc:spChg>
        <pc:spChg chg="del">
          <ac:chgData name="ERIKA MARTINEZ MARTINEZ" userId="9b0679af-a079-4019-ab81-9175f6405471" providerId="ADAL" clId="{AC7CEB45-97B1-4CA3-802D-896360BFACDC}" dt="2024-12-04T19:39:42.509" v="76" actId="478"/>
          <ac:spMkLst>
            <pc:docMk/>
            <pc:sldMk cId="1364907563" sldId="375"/>
            <ac:spMk id="3" creationId="{F3EF015A-4EED-450C-BBA3-D6C5C7224551}"/>
          </ac:spMkLst>
        </pc:spChg>
        <pc:spChg chg="add mod">
          <ac:chgData name="ERIKA MARTINEZ MARTINEZ" userId="9b0679af-a079-4019-ab81-9175f6405471" providerId="ADAL" clId="{AC7CEB45-97B1-4CA3-802D-896360BFACDC}" dt="2024-12-04T19:39:39.464" v="74"/>
          <ac:spMkLst>
            <pc:docMk/>
            <pc:sldMk cId="1364907563" sldId="375"/>
            <ac:spMk id="4" creationId="{D282D141-4F81-4252-92BE-0DBD1293FFB2}"/>
          </ac:spMkLst>
        </pc:spChg>
        <pc:picChg chg="add mod">
          <ac:chgData name="ERIKA MARTINEZ MARTINEZ" userId="9b0679af-a079-4019-ab81-9175f6405471" providerId="ADAL" clId="{AC7CEB45-97B1-4CA3-802D-896360BFACDC}" dt="2024-12-04T19:40:32.877" v="80" actId="1076"/>
          <ac:picMkLst>
            <pc:docMk/>
            <pc:sldMk cId="1364907563" sldId="375"/>
            <ac:picMk id="5" creationId="{EEA32C6A-C9CD-4E12-B9CA-7D0760E76074}"/>
          </ac:picMkLst>
        </pc:picChg>
      </pc:sldChg>
      <pc:sldChg chg="new del">
        <pc:chgData name="ERIKA MARTINEZ MARTINEZ" userId="9b0679af-a079-4019-ab81-9175f6405471" providerId="ADAL" clId="{AC7CEB45-97B1-4CA3-802D-896360BFACDC}" dt="2024-12-04T19:40:47.616" v="83" actId="47"/>
        <pc:sldMkLst>
          <pc:docMk/>
          <pc:sldMk cId="2376978175" sldId="376"/>
        </pc:sldMkLst>
      </pc:sldChg>
      <pc:sldChg chg="addSp delSp modSp add mod">
        <pc:chgData name="ERIKA MARTINEZ MARTINEZ" userId="9b0679af-a079-4019-ab81-9175f6405471" providerId="ADAL" clId="{AC7CEB45-97B1-4CA3-802D-896360BFACDC}" dt="2024-12-04T19:43:33.561" v="96" actId="14100"/>
        <pc:sldMkLst>
          <pc:docMk/>
          <pc:sldMk cId="2311601101" sldId="377"/>
        </pc:sldMkLst>
        <pc:picChg chg="add del mod ord">
          <ac:chgData name="ERIKA MARTINEZ MARTINEZ" userId="9b0679af-a079-4019-ab81-9175f6405471" providerId="ADAL" clId="{AC7CEB45-97B1-4CA3-802D-896360BFACDC}" dt="2024-12-04T19:43:11.426" v="92" actId="478"/>
          <ac:picMkLst>
            <pc:docMk/>
            <pc:sldMk cId="2311601101" sldId="377"/>
            <ac:picMk id="2" creationId="{FAF562A2-1FD4-4C94-ABD0-4BB43BC0221D}"/>
          </ac:picMkLst>
        </pc:picChg>
        <pc:picChg chg="add mod">
          <ac:chgData name="ERIKA MARTINEZ MARTINEZ" userId="9b0679af-a079-4019-ab81-9175f6405471" providerId="ADAL" clId="{AC7CEB45-97B1-4CA3-802D-896360BFACDC}" dt="2024-12-04T19:43:33.561" v="96" actId="14100"/>
          <ac:picMkLst>
            <pc:docMk/>
            <pc:sldMk cId="2311601101" sldId="377"/>
            <ac:picMk id="3" creationId="{C0390124-3B09-4534-B0ED-CFB9E52081D6}"/>
          </ac:picMkLst>
        </pc:picChg>
        <pc:picChg chg="del">
          <ac:chgData name="ERIKA MARTINEZ MARTINEZ" userId="9b0679af-a079-4019-ab81-9175f6405471" providerId="ADAL" clId="{AC7CEB45-97B1-4CA3-802D-896360BFACDC}" dt="2024-12-04T19:40:54.299" v="84" actId="478"/>
          <ac:picMkLst>
            <pc:docMk/>
            <pc:sldMk cId="2311601101" sldId="377"/>
            <ac:picMk id="5" creationId="{EEA32C6A-C9CD-4E12-B9CA-7D0760E76074}"/>
          </ac:picMkLst>
        </pc:picChg>
      </pc:sldChg>
      <pc:sldChg chg="addSp delSp modSp new mod">
        <pc:chgData name="ERIKA MARTINEZ MARTINEZ" userId="9b0679af-a079-4019-ab81-9175f6405471" providerId="ADAL" clId="{AC7CEB45-97B1-4CA3-802D-896360BFACDC}" dt="2024-12-04T19:46:16.003" v="103"/>
        <pc:sldMkLst>
          <pc:docMk/>
          <pc:sldMk cId="2182669826" sldId="378"/>
        </pc:sldMkLst>
        <pc:spChg chg="del">
          <ac:chgData name="ERIKA MARTINEZ MARTINEZ" userId="9b0679af-a079-4019-ab81-9175f6405471" providerId="ADAL" clId="{AC7CEB45-97B1-4CA3-802D-896360BFACDC}" dt="2024-12-04T19:46:02.099" v="99" actId="478"/>
          <ac:spMkLst>
            <pc:docMk/>
            <pc:sldMk cId="2182669826" sldId="378"/>
            <ac:spMk id="2" creationId="{1FF2285E-5121-40E9-B04B-1DF37BEAA7F9}"/>
          </ac:spMkLst>
        </pc:spChg>
        <pc:spChg chg="del">
          <ac:chgData name="ERIKA MARTINEZ MARTINEZ" userId="9b0679af-a079-4019-ab81-9175f6405471" providerId="ADAL" clId="{AC7CEB45-97B1-4CA3-802D-896360BFACDC}" dt="2024-12-04T19:45:58.912" v="98"/>
          <ac:spMkLst>
            <pc:docMk/>
            <pc:sldMk cId="2182669826" sldId="378"/>
            <ac:spMk id="3" creationId="{05332E2D-F518-45C0-B070-89FD6A7011A8}"/>
          </ac:spMkLst>
        </pc:spChg>
        <pc:spChg chg="add mod">
          <ac:chgData name="ERIKA MARTINEZ MARTINEZ" userId="9b0679af-a079-4019-ab81-9175f6405471" providerId="ADAL" clId="{AC7CEB45-97B1-4CA3-802D-896360BFACDC}" dt="2024-12-04T19:46:16.003" v="103"/>
          <ac:spMkLst>
            <pc:docMk/>
            <pc:sldMk cId="2182669826" sldId="378"/>
            <ac:spMk id="6" creationId="{1EC93C24-0064-4815-BB07-B01C30397E41}"/>
          </ac:spMkLst>
        </pc:spChg>
        <pc:picChg chg="add mod">
          <ac:chgData name="ERIKA MARTINEZ MARTINEZ" userId="9b0679af-a079-4019-ab81-9175f6405471" providerId="ADAL" clId="{AC7CEB45-97B1-4CA3-802D-896360BFACDC}" dt="2024-12-04T19:46:07.237" v="102" actId="1076"/>
          <ac:picMkLst>
            <pc:docMk/>
            <pc:sldMk cId="2182669826" sldId="378"/>
            <ac:picMk id="5" creationId="{B150AFF1-4D79-42BA-AA86-6473AED29F31}"/>
          </ac:picMkLst>
        </pc:picChg>
      </pc:sldChg>
      <pc:sldChg chg="addSp delSp modSp new mod ord">
        <pc:chgData name="ERIKA MARTINEZ MARTINEZ" userId="9b0679af-a079-4019-ab81-9175f6405471" providerId="ADAL" clId="{AC7CEB45-97B1-4CA3-802D-896360BFACDC}" dt="2024-12-04T19:52:51.928" v="133" actId="1076"/>
        <pc:sldMkLst>
          <pc:docMk/>
          <pc:sldMk cId="241116567" sldId="379"/>
        </pc:sldMkLst>
        <pc:spChg chg="del">
          <ac:chgData name="ERIKA MARTINEZ MARTINEZ" userId="9b0679af-a079-4019-ab81-9175f6405471" providerId="ADAL" clId="{AC7CEB45-97B1-4CA3-802D-896360BFACDC}" dt="2024-12-04T19:48:15.839" v="128" actId="478"/>
          <ac:spMkLst>
            <pc:docMk/>
            <pc:sldMk cId="241116567" sldId="379"/>
            <ac:spMk id="2" creationId="{88CADC23-9678-42A6-AC96-9E3E45AAC620}"/>
          </ac:spMkLst>
        </pc:spChg>
        <pc:spChg chg="del">
          <ac:chgData name="ERIKA MARTINEZ MARTINEZ" userId="9b0679af-a079-4019-ab81-9175f6405471" providerId="ADAL" clId="{AC7CEB45-97B1-4CA3-802D-896360BFACDC}" dt="2024-12-04T19:48:17.357" v="129" actId="478"/>
          <ac:spMkLst>
            <pc:docMk/>
            <pc:sldMk cId="241116567" sldId="379"/>
            <ac:spMk id="3" creationId="{AEED67F7-1BA6-40D5-B275-34A70ECEB165}"/>
          </ac:spMkLst>
        </pc:spChg>
        <pc:spChg chg="add mod">
          <ac:chgData name="ERIKA MARTINEZ MARTINEZ" userId="9b0679af-a079-4019-ab81-9175f6405471" providerId="ADAL" clId="{AC7CEB45-97B1-4CA3-802D-896360BFACDC}" dt="2024-12-04T19:48:12.244" v="127" actId="20577"/>
          <ac:spMkLst>
            <pc:docMk/>
            <pc:sldMk cId="241116567" sldId="379"/>
            <ac:spMk id="4" creationId="{931C39D3-A443-4998-BF63-01288533AFCB}"/>
          </ac:spMkLst>
        </pc:spChg>
        <pc:spChg chg="add mod">
          <ac:chgData name="ERIKA MARTINEZ MARTINEZ" userId="9b0679af-a079-4019-ab81-9175f6405471" providerId="ADAL" clId="{AC7CEB45-97B1-4CA3-802D-896360BFACDC}" dt="2024-12-04T19:52:49.785" v="132"/>
          <ac:spMkLst>
            <pc:docMk/>
            <pc:sldMk cId="241116567" sldId="379"/>
            <ac:spMk id="6" creationId="{B357BBB9-B703-4D81-A163-6C8728ACDD44}"/>
          </ac:spMkLst>
        </pc:spChg>
        <pc:spChg chg="add mod">
          <ac:chgData name="ERIKA MARTINEZ MARTINEZ" userId="9b0679af-a079-4019-ab81-9175f6405471" providerId="ADAL" clId="{AC7CEB45-97B1-4CA3-802D-896360BFACDC}" dt="2024-12-04T19:52:49.785" v="132"/>
          <ac:spMkLst>
            <pc:docMk/>
            <pc:sldMk cId="241116567" sldId="379"/>
            <ac:spMk id="7" creationId="{8319E326-2691-4177-81A1-820C6400341C}"/>
          </ac:spMkLst>
        </pc:spChg>
        <pc:picChg chg="add mod">
          <ac:chgData name="ERIKA MARTINEZ MARTINEZ" userId="9b0679af-a079-4019-ab81-9175f6405471" providerId="ADAL" clId="{AC7CEB45-97B1-4CA3-802D-896360BFACDC}" dt="2024-12-04T19:52:51.928" v="133" actId="1076"/>
          <ac:picMkLst>
            <pc:docMk/>
            <pc:sldMk cId="241116567" sldId="379"/>
            <ac:picMk id="5" creationId="{55CA8F1D-DF35-4936-A0DB-976BCE5ED15F}"/>
          </ac:picMkLst>
        </pc:picChg>
      </pc:sldChg>
    </pc:docChg>
  </pc:docChgLst>
  <pc:docChgLst>
    <pc:chgData name="SINDY STEFANY ROMERO DIAZ" userId="c3dc63c8-fa64-4768-befd-13e38217b8af" providerId="ADAL" clId="{8B74CD15-A751-4B7F-91D6-5D7253C9B856}"/>
    <pc:docChg chg="undo redo custSel addSld modSld sldOrd">
      <pc:chgData name="SINDY STEFANY ROMERO DIAZ" userId="c3dc63c8-fa64-4768-befd-13e38217b8af" providerId="ADAL" clId="{8B74CD15-A751-4B7F-91D6-5D7253C9B856}" dt="2024-12-05T23:47:27.531" v="785" actId="1076"/>
      <pc:docMkLst>
        <pc:docMk/>
      </pc:docMkLst>
      <pc:sldChg chg="modSp mod ord modShow modCm">
        <pc:chgData name="SINDY STEFANY ROMERO DIAZ" userId="c3dc63c8-fa64-4768-befd-13e38217b8af" providerId="ADAL" clId="{8B74CD15-A751-4B7F-91D6-5D7253C9B856}" dt="2024-12-05T23:12:46.462" v="375"/>
        <pc:sldMkLst>
          <pc:docMk/>
          <pc:sldMk cId="3878439609" sldId="286"/>
        </pc:sldMkLst>
        <pc:graphicFrameChg chg="modGraphic">
          <ac:chgData name="SINDY STEFANY ROMERO DIAZ" userId="c3dc63c8-fa64-4768-befd-13e38217b8af" providerId="ADAL" clId="{8B74CD15-A751-4B7F-91D6-5D7253C9B856}" dt="2024-12-05T22:38:22.861" v="116" actId="14734"/>
          <ac:graphicFrameMkLst>
            <pc:docMk/>
            <pc:sldMk cId="3878439609" sldId="286"/>
            <ac:graphicFrameMk id="4" creationId="{4AB24953-C472-4666-B9B7-3A8684D8F722}"/>
          </ac:graphicFrameMkLst>
        </pc:graphicFrameChg>
        <pc:graphicFrameChg chg="mod modGraphic">
          <ac:chgData name="SINDY STEFANY ROMERO DIAZ" userId="c3dc63c8-fa64-4768-befd-13e38217b8af" providerId="ADAL" clId="{8B74CD15-A751-4B7F-91D6-5D7253C9B856}" dt="2024-12-05T22:34:33.749" v="72" actId="20577"/>
          <ac:graphicFrameMkLst>
            <pc:docMk/>
            <pc:sldMk cId="3878439609" sldId="286"/>
            <ac:graphicFrameMk id="7" creationId="{5319A12C-2F00-488B-B869-29A1290A3D39}"/>
          </ac:graphicFrameMkLst>
        </pc:graphicFrameChg>
      </pc:sldChg>
      <pc:sldChg chg="mod modShow">
        <pc:chgData name="SINDY STEFANY ROMERO DIAZ" userId="c3dc63c8-fa64-4768-befd-13e38217b8af" providerId="ADAL" clId="{8B74CD15-A751-4B7F-91D6-5D7253C9B856}" dt="2024-12-05T23:12:30.881" v="374" actId="729"/>
        <pc:sldMkLst>
          <pc:docMk/>
          <pc:sldMk cId="3900104837" sldId="287"/>
        </pc:sldMkLst>
      </pc:sldChg>
      <pc:sldChg chg="modSp mod modShow modCm">
        <pc:chgData name="SINDY STEFANY ROMERO DIAZ" userId="c3dc63c8-fa64-4768-befd-13e38217b8af" providerId="ADAL" clId="{8B74CD15-A751-4B7F-91D6-5D7253C9B856}" dt="2024-12-05T23:14:04.529" v="377" actId="729"/>
        <pc:sldMkLst>
          <pc:docMk/>
          <pc:sldMk cId="1272124033" sldId="288"/>
        </pc:sldMkLst>
        <pc:graphicFrameChg chg="mod modGraphic">
          <ac:chgData name="SINDY STEFANY ROMERO DIAZ" userId="c3dc63c8-fa64-4768-befd-13e38217b8af" providerId="ADAL" clId="{8B74CD15-A751-4B7F-91D6-5D7253C9B856}" dt="2024-12-05T22:21:41.231" v="2"/>
          <ac:graphicFrameMkLst>
            <pc:docMk/>
            <pc:sldMk cId="1272124033" sldId="288"/>
            <ac:graphicFrameMk id="4" creationId="{7361BDF8-F9AE-4CA8-B413-9D4E62901A58}"/>
          </ac:graphicFrameMkLst>
        </pc:graphicFrameChg>
        <pc:graphicFrameChg chg="modGraphic">
          <ac:chgData name="SINDY STEFANY ROMERO DIAZ" userId="c3dc63c8-fa64-4768-befd-13e38217b8af" providerId="ADAL" clId="{8B74CD15-A751-4B7F-91D6-5D7253C9B856}" dt="2024-12-05T22:21:54.713" v="3" actId="2165"/>
          <ac:graphicFrameMkLst>
            <pc:docMk/>
            <pc:sldMk cId="1272124033" sldId="288"/>
            <ac:graphicFrameMk id="6" creationId="{A7CD6829-229D-446C-BE4F-5B42703E5986}"/>
          </ac:graphicFrameMkLst>
        </pc:graphicFrameChg>
      </pc:sldChg>
      <pc:sldChg chg="ord modCm">
        <pc:chgData name="SINDY STEFANY ROMERO DIAZ" userId="c3dc63c8-fa64-4768-befd-13e38217b8af" providerId="ADAL" clId="{8B74CD15-A751-4B7F-91D6-5D7253C9B856}" dt="2024-12-05T22:23:38.870" v="7"/>
        <pc:sldMkLst>
          <pc:docMk/>
          <pc:sldMk cId="828612992" sldId="303"/>
        </pc:sldMkLst>
      </pc:sldChg>
      <pc:sldChg chg="addSp delSp modSp new mod">
        <pc:chgData name="SINDY STEFANY ROMERO DIAZ" userId="c3dc63c8-fa64-4768-befd-13e38217b8af" providerId="ADAL" clId="{8B74CD15-A751-4B7F-91D6-5D7253C9B856}" dt="2024-12-05T23:25:28.704" v="509"/>
        <pc:sldMkLst>
          <pc:docMk/>
          <pc:sldMk cId="674344032" sldId="380"/>
        </pc:sldMkLst>
        <pc:spChg chg="del">
          <ac:chgData name="SINDY STEFANY ROMERO DIAZ" userId="c3dc63c8-fa64-4768-befd-13e38217b8af" providerId="ADAL" clId="{8B74CD15-A751-4B7F-91D6-5D7253C9B856}" dt="2024-12-05T22:24:17.675" v="9" actId="478"/>
          <ac:spMkLst>
            <pc:docMk/>
            <pc:sldMk cId="674344032" sldId="380"/>
            <ac:spMk id="2" creationId="{5CFC3863-BB53-49A7-9CD9-7B76C69C2C4E}"/>
          </ac:spMkLst>
        </pc:spChg>
        <pc:spChg chg="del">
          <ac:chgData name="SINDY STEFANY ROMERO DIAZ" userId="c3dc63c8-fa64-4768-befd-13e38217b8af" providerId="ADAL" clId="{8B74CD15-A751-4B7F-91D6-5D7253C9B856}" dt="2024-12-05T22:24:19.759" v="10" actId="478"/>
          <ac:spMkLst>
            <pc:docMk/>
            <pc:sldMk cId="674344032" sldId="380"/>
            <ac:spMk id="3" creationId="{ECA18C10-24C0-4F6F-B5B6-21442BC640F1}"/>
          </ac:spMkLst>
        </pc:spChg>
        <pc:spChg chg="add mod">
          <ac:chgData name="SINDY STEFANY ROMERO DIAZ" userId="c3dc63c8-fa64-4768-befd-13e38217b8af" providerId="ADAL" clId="{8B74CD15-A751-4B7F-91D6-5D7253C9B856}" dt="2024-12-05T22:24:55.798" v="11"/>
          <ac:spMkLst>
            <pc:docMk/>
            <pc:sldMk cId="674344032" sldId="380"/>
            <ac:spMk id="4" creationId="{962545F9-7E11-4908-AF85-C4CEF6DCB7E9}"/>
          </ac:spMkLst>
        </pc:spChg>
        <pc:spChg chg="add mod">
          <ac:chgData name="SINDY STEFANY ROMERO DIAZ" userId="c3dc63c8-fa64-4768-befd-13e38217b8af" providerId="ADAL" clId="{8B74CD15-A751-4B7F-91D6-5D7253C9B856}" dt="2024-12-05T22:44:14.978" v="152" actId="1076"/>
          <ac:spMkLst>
            <pc:docMk/>
            <pc:sldMk cId="674344032" sldId="380"/>
            <ac:spMk id="6" creationId="{04905073-861C-45AA-AD37-6835778EA3C5}"/>
          </ac:spMkLst>
        </pc:spChg>
        <pc:graphicFrameChg chg="add mod modGraphic">
          <ac:chgData name="SINDY STEFANY ROMERO DIAZ" userId="c3dc63c8-fa64-4768-befd-13e38217b8af" providerId="ADAL" clId="{8B74CD15-A751-4B7F-91D6-5D7253C9B856}" dt="2024-12-05T23:25:28.704" v="509"/>
          <ac:graphicFrameMkLst>
            <pc:docMk/>
            <pc:sldMk cId="674344032" sldId="380"/>
            <ac:graphicFrameMk id="5" creationId="{251AC4A5-7F59-4F9D-90BD-D7693C6E2036}"/>
          </ac:graphicFrameMkLst>
        </pc:graphicFrameChg>
      </pc:sldChg>
      <pc:sldChg chg="addSp delSp modSp new mod">
        <pc:chgData name="SINDY STEFANY ROMERO DIAZ" userId="c3dc63c8-fa64-4768-befd-13e38217b8af" providerId="ADAL" clId="{8B74CD15-A751-4B7F-91D6-5D7253C9B856}" dt="2024-12-05T23:09:37.641" v="373" actId="14100"/>
        <pc:sldMkLst>
          <pc:docMk/>
          <pc:sldMk cId="1447495068" sldId="381"/>
        </pc:sldMkLst>
        <pc:spChg chg="del">
          <ac:chgData name="SINDY STEFANY ROMERO DIAZ" userId="c3dc63c8-fa64-4768-befd-13e38217b8af" providerId="ADAL" clId="{8B74CD15-A751-4B7F-91D6-5D7253C9B856}" dt="2024-12-05T22:48:32.195" v="168" actId="478"/>
          <ac:spMkLst>
            <pc:docMk/>
            <pc:sldMk cId="1447495068" sldId="381"/>
            <ac:spMk id="2" creationId="{95B1532C-215F-45EE-A7B7-4B0F59132A69}"/>
          </ac:spMkLst>
        </pc:spChg>
        <pc:spChg chg="del">
          <ac:chgData name="SINDY STEFANY ROMERO DIAZ" userId="c3dc63c8-fa64-4768-befd-13e38217b8af" providerId="ADAL" clId="{8B74CD15-A751-4B7F-91D6-5D7253C9B856}" dt="2024-12-05T22:48:33.162" v="169" actId="478"/>
          <ac:spMkLst>
            <pc:docMk/>
            <pc:sldMk cId="1447495068" sldId="381"/>
            <ac:spMk id="3" creationId="{CB092AE8-A3E5-45AE-B6CF-643FC18FB02C}"/>
          </ac:spMkLst>
        </pc:spChg>
        <pc:spChg chg="add mod">
          <ac:chgData name="SINDY STEFANY ROMERO DIAZ" userId="c3dc63c8-fa64-4768-befd-13e38217b8af" providerId="ADAL" clId="{8B74CD15-A751-4B7F-91D6-5D7253C9B856}" dt="2024-12-05T22:51:15.386" v="176" actId="1076"/>
          <ac:spMkLst>
            <pc:docMk/>
            <pc:sldMk cId="1447495068" sldId="381"/>
            <ac:spMk id="4" creationId="{FB5F2BD9-8CC6-4A9F-A9AE-CD374165A471}"/>
          </ac:spMkLst>
        </pc:spChg>
        <pc:spChg chg="add mod">
          <ac:chgData name="SINDY STEFANY ROMERO DIAZ" userId="c3dc63c8-fa64-4768-befd-13e38217b8af" providerId="ADAL" clId="{8B74CD15-A751-4B7F-91D6-5D7253C9B856}" dt="2024-12-05T23:00:29.601" v="292" actId="1076"/>
          <ac:spMkLst>
            <pc:docMk/>
            <pc:sldMk cId="1447495068" sldId="381"/>
            <ac:spMk id="5" creationId="{D8949CA5-3A69-4DAA-B1C0-A2BFA7E6EBBC}"/>
          </ac:spMkLst>
        </pc:spChg>
        <pc:spChg chg="add mod">
          <ac:chgData name="SINDY STEFANY ROMERO DIAZ" userId="c3dc63c8-fa64-4768-befd-13e38217b8af" providerId="ADAL" clId="{8B74CD15-A751-4B7F-91D6-5D7253C9B856}" dt="2024-12-05T23:09:37.641" v="373" actId="14100"/>
          <ac:spMkLst>
            <pc:docMk/>
            <pc:sldMk cId="1447495068" sldId="381"/>
            <ac:spMk id="7" creationId="{C2AB8BE7-C27A-45E7-9845-D7EC1F0AE9A5}"/>
          </ac:spMkLst>
        </pc:spChg>
        <pc:spChg chg="add mod">
          <ac:chgData name="SINDY STEFANY ROMERO DIAZ" userId="c3dc63c8-fa64-4768-befd-13e38217b8af" providerId="ADAL" clId="{8B74CD15-A751-4B7F-91D6-5D7253C9B856}" dt="2024-12-05T23:07:57.737" v="350" actId="1036"/>
          <ac:spMkLst>
            <pc:docMk/>
            <pc:sldMk cId="1447495068" sldId="381"/>
            <ac:spMk id="9" creationId="{6E0AAE9C-115C-467F-84DD-1898D8AEC0B9}"/>
          </ac:spMkLst>
        </pc:spChg>
        <pc:spChg chg="add mod">
          <ac:chgData name="SINDY STEFANY ROMERO DIAZ" userId="c3dc63c8-fa64-4768-befd-13e38217b8af" providerId="ADAL" clId="{8B74CD15-A751-4B7F-91D6-5D7253C9B856}" dt="2024-12-05T23:09:03.259" v="371" actId="255"/>
          <ac:spMkLst>
            <pc:docMk/>
            <pc:sldMk cId="1447495068" sldId="381"/>
            <ac:spMk id="11" creationId="{A7D920E3-FBB7-41A5-88CC-A29E0D49A8D5}"/>
          </ac:spMkLst>
        </pc:spChg>
        <pc:graphicFrameChg chg="add mod">
          <ac:chgData name="SINDY STEFANY ROMERO DIAZ" userId="c3dc63c8-fa64-4768-befd-13e38217b8af" providerId="ADAL" clId="{8B74CD15-A751-4B7F-91D6-5D7253C9B856}" dt="2024-12-05T23:07:26.475" v="341" actId="255"/>
          <ac:graphicFrameMkLst>
            <pc:docMk/>
            <pc:sldMk cId="1447495068" sldId="381"/>
            <ac:graphicFrameMk id="6" creationId="{CCF28F97-E88C-4DAA-BA03-00AA083AEDDC}"/>
          </ac:graphicFrameMkLst>
        </pc:graphicFrameChg>
        <pc:graphicFrameChg chg="add mod modGraphic">
          <ac:chgData name="SINDY STEFANY ROMERO DIAZ" userId="c3dc63c8-fa64-4768-befd-13e38217b8af" providerId="ADAL" clId="{8B74CD15-A751-4B7F-91D6-5D7253C9B856}" dt="2024-12-05T23:08:58.064" v="369" actId="1076"/>
          <ac:graphicFrameMkLst>
            <pc:docMk/>
            <pc:sldMk cId="1447495068" sldId="381"/>
            <ac:graphicFrameMk id="8" creationId="{E34DCEF1-B443-4FF8-BBC8-0825B2838F76}"/>
          </ac:graphicFrameMkLst>
        </pc:graphicFrameChg>
      </pc:sldChg>
      <pc:sldChg chg="addSp delSp modSp new mod">
        <pc:chgData name="SINDY STEFANY ROMERO DIAZ" userId="c3dc63c8-fa64-4768-befd-13e38217b8af" providerId="ADAL" clId="{8B74CD15-A751-4B7F-91D6-5D7253C9B856}" dt="2024-12-05T23:33:47.269" v="639" actId="1076"/>
        <pc:sldMkLst>
          <pc:docMk/>
          <pc:sldMk cId="2647501201" sldId="382"/>
        </pc:sldMkLst>
        <pc:spChg chg="del">
          <ac:chgData name="SINDY STEFANY ROMERO DIAZ" userId="c3dc63c8-fa64-4768-befd-13e38217b8af" providerId="ADAL" clId="{8B74CD15-A751-4B7F-91D6-5D7253C9B856}" dt="2024-12-05T23:14:34.481" v="378" actId="478"/>
          <ac:spMkLst>
            <pc:docMk/>
            <pc:sldMk cId="2647501201" sldId="382"/>
            <ac:spMk id="2" creationId="{6EDBC132-4D96-402B-A83F-D565548ABC2A}"/>
          </ac:spMkLst>
        </pc:spChg>
        <pc:spChg chg="del">
          <ac:chgData name="SINDY STEFANY ROMERO DIAZ" userId="c3dc63c8-fa64-4768-befd-13e38217b8af" providerId="ADAL" clId="{8B74CD15-A751-4B7F-91D6-5D7253C9B856}" dt="2024-12-05T23:14:35.687" v="379" actId="478"/>
          <ac:spMkLst>
            <pc:docMk/>
            <pc:sldMk cId="2647501201" sldId="382"/>
            <ac:spMk id="3" creationId="{5FEB0A67-9090-40FE-BE50-CADEA47B2381}"/>
          </ac:spMkLst>
        </pc:spChg>
        <pc:spChg chg="add mod">
          <ac:chgData name="SINDY STEFANY ROMERO DIAZ" userId="c3dc63c8-fa64-4768-befd-13e38217b8af" providerId="ADAL" clId="{8B74CD15-A751-4B7F-91D6-5D7253C9B856}" dt="2024-12-05T23:17:45.280" v="380"/>
          <ac:spMkLst>
            <pc:docMk/>
            <pc:sldMk cId="2647501201" sldId="382"/>
            <ac:spMk id="4" creationId="{D38766B9-4B3D-4790-B136-FD3481381854}"/>
          </ac:spMkLst>
        </pc:spChg>
        <pc:spChg chg="add mod">
          <ac:chgData name="SINDY STEFANY ROMERO DIAZ" userId="c3dc63c8-fa64-4768-befd-13e38217b8af" providerId="ADAL" clId="{8B74CD15-A751-4B7F-91D6-5D7253C9B856}" dt="2024-12-05T23:30:47.325" v="593" actId="1076"/>
          <ac:spMkLst>
            <pc:docMk/>
            <pc:sldMk cId="2647501201" sldId="382"/>
            <ac:spMk id="6" creationId="{827A9A00-D658-4D67-A66D-C7DDD33D82A1}"/>
          </ac:spMkLst>
        </pc:spChg>
        <pc:spChg chg="add mod">
          <ac:chgData name="SINDY STEFANY ROMERO DIAZ" userId="c3dc63c8-fa64-4768-befd-13e38217b8af" providerId="ADAL" clId="{8B74CD15-A751-4B7F-91D6-5D7253C9B856}" dt="2024-12-05T23:33:47.269" v="639" actId="1076"/>
          <ac:spMkLst>
            <pc:docMk/>
            <pc:sldMk cId="2647501201" sldId="382"/>
            <ac:spMk id="7" creationId="{69B23F41-86DA-4E51-9208-38EFD04AAA34}"/>
          </ac:spMkLst>
        </pc:spChg>
        <pc:graphicFrameChg chg="add mod">
          <ac:chgData name="SINDY STEFANY ROMERO DIAZ" userId="c3dc63c8-fa64-4768-befd-13e38217b8af" providerId="ADAL" clId="{8B74CD15-A751-4B7F-91D6-5D7253C9B856}" dt="2024-12-05T23:33:27.465" v="638"/>
          <ac:graphicFrameMkLst>
            <pc:docMk/>
            <pc:sldMk cId="2647501201" sldId="382"/>
            <ac:graphicFrameMk id="5" creationId="{0C5FCA8C-9B23-4C0E-9D26-7873C3F9B31A}"/>
          </ac:graphicFrameMkLst>
        </pc:graphicFrameChg>
        <pc:graphicFrameChg chg="add mod">
          <ac:chgData name="SINDY STEFANY ROMERO DIAZ" userId="c3dc63c8-fa64-4768-befd-13e38217b8af" providerId="ADAL" clId="{8B74CD15-A751-4B7F-91D6-5D7253C9B856}" dt="2024-12-05T23:32:54.148" v="637" actId="1037"/>
          <ac:graphicFrameMkLst>
            <pc:docMk/>
            <pc:sldMk cId="2647501201" sldId="382"/>
            <ac:graphicFrameMk id="8" creationId="{C4F549C1-F03C-4F2D-A30A-3F5141752042}"/>
          </ac:graphicFrameMkLst>
        </pc:graphicFrameChg>
      </pc:sldChg>
      <pc:sldChg chg="addSp delSp modSp new mod">
        <pc:chgData name="SINDY STEFANY ROMERO DIAZ" userId="c3dc63c8-fa64-4768-befd-13e38217b8af" providerId="ADAL" clId="{8B74CD15-A751-4B7F-91D6-5D7253C9B856}" dt="2024-12-05T23:47:27.531" v="785" actId="1076"/>
        <pc:sldMkLst>
          <pc:docMk/>
          <pc:sldMk cId="3154286510" sldId="383"/>
        </pc:sldMkLst>
        <pc:spChg chg="del">
          <ac:chgData name="SINDY STEFANY ROMERO DIAZ" userId="c3dc63c8-fa64-4768-befd-13e38217b8af" providerId="ADAL" clId="{8B74CD15-A751-4B7F-91D6-5D7253C9B856}" dt="2024-12-05T23:34:42.815" v="642" actId="478"/>
          <ac:spMkLst>
            <pc:docMk/>
            <pc:sldMk cId="3154286510" sldId="383"/>
            <ac:spMk id="2" creationId="{1B109D1E-F046-478A-8A4B-055F8D74087D}"/>
          </ac:spMkLst>
        </pc:spChg>
        <pc:spChg chg="del">
          <ac:chgData name="SINDY STEFANY ROMERO DIAZ" userId="c3dc63c8-fa64-4768-befd-13e38217b8af" providerId="ADAL" clId="{8B74CD15-A751-4B7F-91D6-5D7253C9B856}" dt="2024-12-05T23:34:40.853" v="641" actId="478"/>
          <ac:spMkLst>
            <pc:docMk/>
            <pc:sldMk cId="3154286510" sldId="383"/>
            <ac:spMk id="3" creationId="{3C22FF02-363E-4480-9B17-A4294366D725}"/>
          </ac:spMkLst>
        </pc:spChg>
        <pc:spChg chg="add mod">
          <ac:chgData name="SINDY STEFANY ROMERO DIAZ" userId="c3dc63c8-fa64-4768-befd-13e38217b8af" providerId="ADAL" clId="{8B74CD15-A751-4B7F-91D6-5D7253C9B856}" dt="2024-12-05T23:35:01.397" v="649" actId="1076"/>
          <ac:spMkLst>
            <pc:docMk/>
            <pc:sldMk cId="3154286510" sldId="383"/>
            <ac:spMk id="4" creationId="{19A4042E-C100-4A51-B9FE-AFAF05E96F1E}"/>
          </ac:spMkLst>
        </pc:spChg>
        <pc:spChg chg="add mod">
          <ac:chgData name="SINDY STEFANY ROMERO DIAZ" userId="c3dc63c8-fa64-4768-befd-13e38217b8af" providerId="ADAL" clId="{8B74CD15-A751-4B7F-91D6-5D7253C9B856}" dt="2024-12-05T23:34:47.126" v="644"/>
          <ac:spMkLst>
            <pc:docMk/>
            <pc:sldMk cId="3154286510" sldId="383"/>
            <ac:spMk id="5" creationId="{CDAA6B47-FFD7-472F-B346-4662E1722E36}"/>
          </ac:spMkLst>
        </pc:spChg>
        <pc:spChg chg="add mod">
          <ac:chgData name="SINDY STEFANY ROMERO DIAZ" userId="c3dc63c8-fa64-4768-befd-13e38217b8af" providerId="ADAL" clId="{8B74CD15-A751-4B7F-91D6-5D7253C9B856}" dt="2024-12-05T23:47:27.531" v="785" actId="1076"/>
          <ac:spMkLst>
            <pc:docMk/>
            <pc:sldMk cId="3154286510" sldId="383"/>
            <ac:spMk id="7" creationId="{549CBA9B-BCF1-4A71-8F98-C5EA7773F307}"/>
          </ac:spMkLst>
        </pc:spChg>
        <pc:graphicFrameChg chg="add mod">
          <ac:chgData name="SINDY STEFANY ROMERO DIAZ" userId="c3dc63c8-fa64-4768-befd-13e38217b8af" providerId="ADAL" clId="{8B74CD15-A751-4B7F-91D6-5D7253C9B856}" dt="2024-12-05T23:47:16.908" v="784"/>
          <ac:graphicFrameMkLst>
            <pc:docMk/>
            <pc:sldMk cId="3154286510" sldId="383"/>
            <ac:graphicFrameMk id="6" creationId="{ECEE6FDE-FED8-4FEE-8696-C5C01293EA75}"/>
          </ac:graphicFrameMkLst>
        </pc:graphicFrameChg>
        <pc:graphicFrameChg chg="add mod">
          <ac:chgData name="SINDY STEFANY ROMERO DIAZ" userId="c3dc63c8-fa64-4768-befd-13e38217b8af" providerId="ADAL" clId="{8B74CD15-A751-4B7F-91D6-5D7253C9B856}" dt="2024-12-05T23:46:41.854" v="777" actId="1076"/>
          <ac:graphicFrameMkLst>
            <pc:docMk/>
            <pc:sldMk cId="3154286510" sldId="383"/>
            <ac:graphicFrameMk id="8" creationId="{70747F5B-6CFE-46F9-9BC3-5D2042BDAF68}"/>
          </ac:graphicFrameMkLst>
        </pc:graphicFrameChg>
      </pc:sldChg>
    </pc:docChg>
  </pc:docChgLst>
</pc:chgInfo>
</file>

<file path=ppt/comments/modernComment_11E_E72C4AB9.xml><?xml version="1.0" encoding="utf-8"?>
<p188:cmLst xmlns:a="http://schemas.openxmlformats.org/drawingml/2006/main" xmlns:r="http://schemas.openxmlformats.org/officeDocument/2006/relationships" xmlns:p188="http://schemas.microsoft.com/office/powerpoint/2018/8/main">
  <p188:cm id="{B0F8D900-8A09-4B91-BAD2-23EA65A09E3A}" authorId="{08C29743-BF32-AB9C-806B-76DCD6634CD9}" created="2024-12-04T22:22:28.738">
    <ac:txMkLst xmlns:ac="http://schemas.microsoft.com/office/drawing/2013/main/command">
      <pc:docMk xmlns:pc="http://schemas.microsoft.com/office/powerpoint/2013/main/command"/>
      <pc:sldMk xmlns:pc="http://schemas.microsoft.com/office/powerpoint/2013/main/command" cId="3878439609" sldId="286"/>
      <ac:graphicFrameMk id="7" creationId="{5319A12C-2F00-488B-B869-29A1290A3D39}"/>
      <ac:tblMk/>
      <ac:tcMk rowId="237712837" colId="3974157371"/>
      <ac:txMk cp="0" len="15">
        <ac:context len="16" hash="4264611808"/>
      </ac:txMk>
    </ac:txMkLst>
    <p188:pos x="3277643" y="2974931"/>
    <p188:replyLst>
      <p188:reply id="{8348CB15-5CA5-4D3A-B42A-9D3E5B07E0ED}" authorId="{626E1A0C-06D7-9085-61D7-CF9176D15561}" created="2024-12-05T23:12:46.457">
        <p188:txBody>
          <a:bodyPr/>
          <a:lstStyle/>
          <a:p>
            <a:r>
              <a:rPr lang="es-CO"/>
              <a:t>Se realiza ajuste para cada una de las Clasificaciones</a:t>
            </a:r>
          </a:p>
        </p188:txBody>
      </p188:reply>
    </p188:replyLst>
    <p188:txBody>
      <a:bodyPr/>
      <a:lstStyle/>
      <a:p>
        <a:r>
          <a:rPr lang="es-ES"/>
          <a:t>Sería mucho mejor agrupar siempre los datos por "Entidad" para generar la información correspondiente</a:t>
        </a:r>
      </a:p>
    </p188:txBody>
  </p188:cm>
</p188:cmLst>
</file>

<file path=ppt/comments/modernComment_120_4BD31281.xml><?xml version="1.0" encoding="utf-8"?>
<p188:cmLst xmlns:a="http://schemas.openxmlformats.org/drawingml/2006/main" xmlns:r="http://schemas.openxmlformats.org/officeDocument/2006/relationships" xmlns:p188="http://schemas.microsoft.com/office/powerpoint/2018/8/main">
  <p188:cm id="{B06306F0-53F6-402D-BB93-192AA23747EC}" authorId="{08C29743-BF32-AB9C-806B-76DCD6634CD9}" created="2024-12-04T22:21:36.564">
    <ac:deMkLst xmlns:ac="http://schemas.microsoft.com/office/drawing/2013/main/command">
      <pc:docMk xmlns:pc="http://schemas.microsoft.com/office/powerpoint/2013/main/command"/>
      <pc:sldMk xmlns:pc="http://schemas.microsoft.com/office/powerpoint/2013/main/command" cId="1272124033" sldId="288"/>
      <ac:graphicFrameMk id="6" creationId="{A7CD6829-229D-446C-BE4F-5B42703E5986}"/>
    </ac:deMkLst>
    <p188:replyLst>
      <p188:reply id="{11B96FD8-BC82-4183-AF99-C11887E7734D}" authorId="{626E1A0C-06D7-9085-61D7-CF9176D15561}" created="2024-12-05T22:22:30.253">
        <p188:txBody>
          <a:bodyPr/>
          <a:lstStyle/>
          <a:p>
            <a:r>
              <a:rPr lang="es-CO"/>
              <a:t>Se realiza ajuste pasando los dos datos a Publicos</a:t>
            </a:r>
          </a:p>
        </p188:txBody>
      </p188:reply>
    </p188:replyLst>
    <p188:txBody>
      <a:bodyPr/>
      <a:lstStyle/>
      <a:p>
        <a:r>
          <a:rPr lang="es-ES"/>
          <a:t>¿El nombre del profesor y el correo es confidencial?</a:t>
        </a:r>
      </a:p>
    </p188:txBody>
  </p188:cm>
</p188:cmLst>
</file>

<file path=ppt/comments/modernComment_12F_3163A180.xml><?xml version="1.0" encoding="utf-8"?>
<p188:cmLst xmlns:a="http://schemas.openxmlformats.org/drawingml/2006/main" xmlns:r="http://schemas.openxmlformats.org/officeDocument/2006/relationships" xmlns:p188="http://schemas.microsoft.com/office/powerpoint/2018/8/main">
  <p188:cm id="{B54B6B74-609D-45A7-BC54-D538AA0CA8D0}" authorId="{08C29743-BF32-AB9C-806B-76DCD6634CD9}" created="2024-12-04T22:25:57.841">
    <ac:deMkLst xmlns:ac="http://schemas.microsoft.com/office/drawing/2013/main/command">
      <pc:docMk xmlns:pc="http://schemas.microsoft.com/office/powerpoint/2013/main/command"/>
      <pc:sldMk xmlns:pc="http://schemas.microsoft.com/office/powerpoint/2013/main/command" cId="828612992" sldId="303"/>
      <ac:spMk id="4" creationId="{83F3BA1E-7151-4C81-8582-2A1FF9683B8F}"/>
    </ac:deMkLst>
    <p188:replyLst>
      <p188:reply id="{C35BB471-25AB-4CA3-946F-62F969A6F1CD}" authorId="{626E1A0C-06D7-9085-61D7-CF9176D15561}" created="2024-12-05T22:23:38.870">
        <p188:txBody>
          <a:bodyPr/>
          <a:lstStyle/>
          <a:p>
            <a:r>
              <a:rPr lang="es-CO"/>
              <a:t>Se ajusta con la clasificación</a:t>
            </a:r>
          </a:p>
        </p188:txBody>
      </p188:reply>
    </p188:replyLst>
    <p188:txBody>
      <a:bodyPr/>
      <a:lstStyle/>
      <a:p>
        <a:r>
          <a:rPr lang="es-ES"/>
          <a:t>Estos comentarios sería bueno que desde el principio se asocien con la clasificación, así vamos creando el catalogo de datos</a:t>
        </a:r>
      </a:p>
    </p188:txBody>
  </p188:cm>
</p188:cmLst>
</file>

<file path=ppt/comments/modernComment_13A_D64FFE79.xml><?xml version="1.0" encoding="utf-8"?>
<p188:cmLst xmlns:a="http://schemas.openxmlformats.org/drawingml/2006/main" xmlns:r="http://schemas.openxmlformats.org/officeDocument/2006/relationships" xmlns:p188="http://schemas.microsoft.com/office/powerpoint/2018/8/main">
  <p188:cm id="{B9B0E65A-FF6A-4AF4-83BC-944298348AFD}" authorId="{08C29743-BF32-AB9C-806B-76DCD6634CD9}" created="2024-10-16T22:57:16.782">
    <ac:deMkLst xmlns:ac="http://schemas.microsoft.com/office/drawing/2013/main/command">
      <pc:docMk xmlns:pc="http://schemas.microsoft.com/office/powerpoint/2013/main/command"/>
      <pc:sldMk xmlns:pc="http://schemas.microsoft.com/office/powerpoint/2013/main/command" cId="3595566713" sldId="314"/>
      <ac:picMk id="6" creationId="{802E701C-8F18-46EF-99E3-A7A3F9F17443}"/>
    </ac:deMkLst>
    <p188:replyLst>
      <p188:reply id="{B22A4002-2E6E-4DE7-AA1D-E84E0AD94A90}" authorId="{08C29743-BF32-AB9C-806B-76DCD6634CD9}" created="2024-12-04T22:28:05.285">
        <p188:txBody>
          <a:bodyPr/>
          <a:lstStyle/>
          <a:p>
            <a:r>
              <a:rPr lang="es-ES"/>
              <a:t>Falta indicar desde Curso hacia profesor. Un Curso puede tener varios profesores, igual evaluación y curso. Debemos siempre reflejar de lado a lado</a:t>
            </a:r>
          </a:p>
        </p188:txBody>
      </p188:reply>
      <p188:reply id="{94712CAE-4086-4466-925B-A6F755116CC4}" authorId="{4D7DBAAF-62FA-EB6A-CDE9-F52DB5E56A19}" created="2024-12-10T08:20:33.540">
        <p188:txBody>
          <a:bodyPr/>
          <a:lstStyle/>
          <a:p>
            <a:r>
              <a:rPr lang="es-MX"/>
              <a:t>relaciones ajustadas</a:t>
            </a:r>
          </a:p>
        </p188:txBody>
      </p188:reply>
    </p188:replyLst>
    <p188:txBody>
      <a:bodyPr/>
      <a:lstStyle/>
      <a:p>
        <a:r>
          <a:rPr lang="en-US"/>
          <a:t>Hablemos en singular</a:t>
        </a:r>
      </a:p>
    </p188:txBody>
  </p188:cm>
</p188:cmLst>
</file>

<file path=ppt/comments/modernComment_13B_40B9001B.xml><?xml version="1.0" encoding="utf-8"?>
<p188:cmLst xmlns:a="http://schemas.openxmlformats.org/drawingml/2006/main" xmlns:r="http://schemas.openxmlformats.org/officeDocument/2006/relationships" xmlns:p188="http://schemas.microsoft.com/office/powerpoint/2018/8/main">
  <p188:cm id="{E8D16182-3DBA-4749-ADF1-A77665119D4E}" authorId="{08C29743-BF32-AB9C-806B-76DCD6634CD9}" created="2024-12-04T22:31:41.529">
    <pc:sldMkLst xmlns:pc="http://schemas.microsoft.com/office/powerpoint/2013/main/command">
      <pc:docMk/>
      <pc:sldMk cId="1085866011" sldId="315"/>
    </pc:sldMkLst>
    <p188:txBody>
      <a:bodyPr/>
      <a:lstStyle/>
      <a:p>
        <a:r>
          <a:rPr lang="es-ES"/>
          <a:t>1. Organización profesor que es? Pienso que eso debe ser un referencial
2. Estado del programa también debería ser referencial al igual que grado académico
3. Tipo de documento también es referencial</a:t>
        </a:r>
      </a:p>
    </p188:txBody>
  </p188:cm>
</p188:cmLst>
</file>

<file path=ppt/comments/modernComment_141_B7162267.xml><?xml version="1.0" encoding="utf-8"?>
<p188:cmLst xmlns:a="http://schemas.openxmlformats.org/drawingml/2006/main" xmlns:r="http://schemas.openxmlformats.org/officeDocument/2006/relationships" xmlns:p188="http://schemas.microsoft.com/office/powerpoint/2018/8/main">
  <p188:cm id="{7DA9E2B0-850E-418C-98F2-546C2DF275F9}" authorId="{08C29743-BF32-AB9C-806B-76DCD6634CD9}" status="resolved" created="2024-10-16T22:54:38.392">
    <ac:deMkLst xmlns:ac="http://schemas.microsoft.com/office/drawing/2013/main/command">
      <pc:docMk xmlns:pc="http://schemas.microsoft.com/office/powerpoint/2013/main/command"/>
      <pc:sldMk xmlns:pc="http://schemas.microsoft.com/office/powerpoint/2013/main/command" cId="3071681127" sldId="321"/>
      <ac:picMk id="5" creationId="{6FC2A7D0-84D2-48B2-4B98-0933CC5A8093}"/>
    </ac:deMkLst>
    <p188:txBody>
      <a:bodyPr/>
      <a:lstStyle/>
      <a:p>
        <a:r>
          <a:rPr lang="en-US"/>
          <a:t>Me quede esperando los nombres de las asociaciones
Uno puede dividir en varias hojas por área de interés, se ve más sencillo. Puede tenerse un gran resumen con las entidades principales pero el manejo por área de interés lo hace ver más visible</a:t>
        </a:r>
      </a:p>
    </p188:txBody>
  </p188:cm>
  <p188:cm id="{615BA127-EE7C-4078-82D8-29B081860542}" authorId="{08C29743-BF32-AB9C-806B-76DCD6634CD9}" created="2024-12-04T22:39:40.503">
    <pc:sldMkLst xmlns:pc="http://schemas.microsoft.com/office/powerpoint/2013/main/command">
      <pc:docMk/>
      <pc:sldMk cId="3071681127" sldId="321"/>
    </pc:sldMkLst>
    <p188:txBody>
      <a:bodyPr/>
      <a:lstStyle/>
      <a:p>
        <a:r>
          <a:rPr lang="es-ES"/>
          <a:t>1. Acá se puede mostrar desde el modelo lógico la generalización de persona. Visualmente, nos apoya muchísimo para entender la herencia de datos y asociaciones del "papá"</a:t>
        </a:r>
      </a:p>
    </p188:txBody>
  </p188:cm>
</p188:cmLst>
</file>

<file path=ppt/comments/modernComment_147_6CE93A0C.xml><?xml version="1.0" encoding="utf-8"?>
<p188:cmLst xmlns:a="http://schemas.openxmlformats.org/drawingml/2006/main" xmlns:r="http://schemas.openxmlformats.org/officeDocument/2006/relationships" xmlns:p188="http://schemas.microsoft.com/office/powerpoint/2018/8/main">
  <p188:cm id="{A9902521-4A6A-4724-AF18-E3BB2552249D}" authorId="{08C29743-BF32-AB9C-806B-76DCD6634CD9}" created="2024-12-04T22:49:04.622">
    <pc:sldMkLst xmlns:pc="http://schemas.microsoft.com/office/powerpoint/2013/main/command">
      <pc:docMk/>
      <pc:sldMk cId="1827224076" sldId="327"/>
    </pc:sldMkLst>
    <p188:txBody>
      <a:bodyPr/>
      <a:lstStyle/>
      <a:p>
        <a:r>
          <a:rPr lang="es-ES"/>
          <a:t>Está super claro el pensar en todas las vistas pero acá está en el nivel superior de un ciclo de vida.
La idea es que yo diga particularmente por cada dato (o grupo de datos) como realizan este ciclo de vida
Por ejemplo, los datos básicos del profesor serán responsabilidad en el ingreso de Recursos Humanos, pero el definir el curso que va a dictar el siguiente semestre es Responsabilidad de la Dirección del Programa. Y así con cada etapa
La explicaciones de Nicolas, bajaban al detalle de ciclo de vida de cierto grupo de datos, esto es lo que debería evidenciarse ya sea documentado o en una herramienta tecnológica</a:t>
        </a:r>
      </a:p>
    </p188:txBody>
  </p188:cm>
</p188:cmLst>
</file>

<file path=ppt/comments/modernComment_160_C5365EFF.xml><?xml version="1.0" encoding="utf-8"?>
<p188:cmLst xmlns:a="http://schemas.openxmlformats.org/drawingml/2006/main" xmlns:r="http://schemas.openxmlformats.org/officeDocument/2006/relationships" xmlns:p188="http://schemas.microsoft.com/office/powerpoint/2018/8/main">
  <p188:cm id="{24E954CE-67C3-4A71-AD26-E9C2FC5434C3}" authorId="{08C29743-BF32-AB9C-806B-76DCD6634CD9}" created="2024-12-04T22:38:00.264">
    <pc:sldMkLst xmlns:pc="http://schemas.microsoft.com/office/powerpoint/2013/main/command">
      <pc:docMk/>
      <pc:sldMk cId="3308674815" sldId="352"/>
    </pc:sldMkLst>
    <p188:txBody>
      <a:bodyPr/>
      <a:lstStyle/>
      <a:p>
        <a:r>
          <a:rPr lang="es-ES"/>
          <a:t>1. "se me perdieron" datos del modelo lógico al físico, por ejemplo organización
2. Volvieron al plural
3. Faltan nombres asociaciones</a:t>
        </a:r>
      </a:p>
    </p188:txBody>
  </p188:cm>
</p188:cmLst>
</file>

<file path=ppt/comments/modernComment_162_D74D4D43.xml><?xml version="1.0" encoding="utf-8"?>
<p188:cmLst xmlns:a="http://schemas.openxmlformats.org/drawingml/2006/main" xmlns:r="http://schemas.openxmlformats.org/officeDocument/2006/relationships" xmlns:p188="http://schemas.microsoft.com/office/powerpoint/2018/8/main">
  <p188:cm id="{3586EE3F-4C8F-493B-A20F-E47F838B56C6}" authorId="{08C29743-BF32-AB9C-806B-76DCD6634CD9}" created="2024-12-04T22:44:42.407">
    <pc:sldMkLst xmlns:pc="http://schemas.microsoft.com/office/powerpoint/2013/main/command">
      <pc:docMk/>
      <pc:sldMk cId="3612167491" sldId="354"/>
    </pc:sldMkLst>
    <p188:txBody>
      <a:bodyPr/>
      <a:lstStyle/>
      <a:p>
        <a:r>
          <a:rPr lang="es-ES"/>
          <a:t>Las evaluaciones podrían modelarse dando la posibilidad de cambio. Es decir, hoy son un número definitivo de notas pero eso puede cambiar en el tiempo así que dejar las notas y los porcentajes como columnas especificas de la tabla genera cero flexibilidad</a:t>
        </a:r>
      </a:p>
    </p188:txBody>
  </p188:cm>
</p188:cmLst>
</file>

<file path=ppt/comments/modernComment_170_3E2B4ED9.xml><?xml version="1.0" encoding="utf-8"?>
<p188:cmLst xmlns:a="http://schemas.openxmlformats.org/drawingml/2006/main" xmlns:r="http://schemas.openxmlformats.org/officeDocument/2006/relationships" xmlns:p188="http://schemas.microsoft.com/office/powerpoint/2018/8/main">
  <p188:cm id="{8EF1FEBE-0E10-47B6-B115-F9E25A0919AB}" authorId="{08C29743-BF32-AB9C-806B-76DCD6634CD9}" created="2024-12-04T22:50:53.377">
    <pc:sldMkLst xmlns:pc="http://schemas.microsoft.com/office/powerpoint/2013/main/command">
      <pc:docMk/>
      <pc:sldMk cId="1043025625" sldId="368"/>
    </pc:sldMkLst>
    <p188:txBody>
      <a:bodyPr/>
      <a:lstStyle/>
      <a:p>
        <a:r>
          <a:rPr lang="es-ES"/>
          <a:t>Igual que en la diapositiva anterior podemos ir al detalle en particular de un grupo de datos asociado a la herramienta tecnológica correspondiente</a:t>
        </a:r>
      </a:p>
    </p188:txBody>
  </p188:cm>
</p188:cmLst>
</file>

<file path=ppt/comments/modernComment_17B_E5F2597.xml><?xml version="1.0" encoding="utf-8"?>
<p188:cmLst xmlns:a="http://schemas.openxmlformats.org/drawingml/2006/main" xmlns:r="http://schemas.openxmlformats.org/officeDocument/2006/relationships" xmlns:p188="http://schemas.microsoft.com/office/powerpoint/2018/8/main">
  <p188:cm id="{0DBEEA6B-2BA2-45CF-8376-E7DF37E2C59F}" authorId="{08C29743-BF32-AB9C-806B-76DCD6634CD9}" created="2024-12-04T22:47:02.835">
    <pc:sldMkLst xmlns:pc="http://schemas.microsoft.com/office/powerpoint/2013/main/command">
      <pc:docMk/>
      <pc:sldMk cId="241116567" sldId="379"/>
    </pc:sldMkLst>
    <p188:txBody>
      <a:bodyPr/>
      <a:lstStyle/>
      <a:p>
        <a:r>
          <a:rPr lang="es-ES"/>
          <a:t>¿Por qué borraron las preguntas? El modelo dimensional tradicionalmente responde preguntas y me parecía bien interesante. </a:t>
        </a:r>
      </a:p>
    </p188:txBody>
  </p188:cm>
</p188:cmLst>
</file>

<file path=ppt/diagrams/_rels/data12.xml.rels><?xml version="1.0" encoding="UTF-8" standalone="yes"?>
<Relationships xmlns="http://schemas.openxmlformats.org/package/2006/relationships"><Relationship Id="rId1" Type="http://schemas.openxmlformats.org/officeDocument/2006/relationships/image" Target="../media/image55.png"/></Relationships>
</file>

<file path=ppt/diagrams/_rels/data13.xml.rels><?xml version="1.0" encoding="UTF-8" standalone="yes"?>
<Relationships xmlns="http://schemas.openxmlformats.org/package/2006/relationships"><Relationship Id="rId1" Type="http://schemas.openxmlformats.org/officeDocument/2006/relationships/image" Target="../media/image55.pn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8.svg"/></Relationships>
</file>

<file path=ppt/diagrams/_rels/data5.xml.rels><?xml version="1.0" encoding="UTF-8" standalone="yes"?>
<Relationships xmlns="http://schemas.openxmlformats.org/package/2006/relationships"><Relationship Id="rId2" Type="http://schemas.openxmlformats.org/officeDocument/2006/relationships/image" Target="../media/image24.svg"/><Relationship Id="rId1" Type="http://schemas.openxmlformats.org/officeDocument/2006/relationships/image" Target="../media/image23.png"/></Relationships>
</file>

<file path=ppt/diagrams/_rels/data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8.svg"/></Relationships>
</file>

<file path=ppt/diagrams/_rels/data7.xml.rels><?xml version="1.0" encoding="UTF-8" standalone="yes"?>
<Relationships xmlns="http://schemas.openxmlformats.org/package/2006/relationships"><Relationship Id="rId2" Type="http://schemas.openxmlformats.org/officeDocument/2006/relationships/image" Target="../media/image24.svg"/><Relationship Id="rId1" Type="http://schemas.openxmlformats.org/officeDocument/2006/relationships/image" Target="../media/image23.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55.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5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8.svg"/></Relationships>
</file>

<file path=ppt/diagrams/_rels/drawing5.xml.rels><?xml version="1.0" encoding="UTF-8" standalone="yes"?>
<Relationships xmlns="http://schemas.openxmlformats.org/package/2006/relationships"><Relationship Id="rId2" Type="http://schemas.openxmlformats.org/officeDocument/2006/relationships/image" Target="../media/image24.svg"/><Relationship Id="rId1" Type="http://schemas.openxmlformats.org/officeDocument/2006/relationships/image" Target="../media/image23.png"/></Relationships>
</file>

<file path=ppt/diagrams/_rels/drawing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8.svg"/></Relationships>
</file>

<file path=ppt/diagrams/_rels/drawing7.xml.rels><?xml version="1.0" encoding="UTF-8" standalone="yes"?>
<Relationships xmlns="http://schemas.openxmlformats.org/package/2006/relationships"><Relationship Id="rId2" Type="http://schemas.openxmlformats.org/officeDocument/2006/relationships/image" Target="../media/image24.svg"/><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B98775-BF32-4C0E-B16A-28E7BACFE432}" type="doc">
      <dgm:prSet loTypeId="urn:microsoft.com/office/officeart/2005/8/layout/venn3" loCatId="relationship" qsTypeId="urn:microsoft.com/office/officeart/2005/8/quickstyle/simple4" qsCatId="simple" csTypeId="urn:microsoft.com/office/officeart/2005/8/colors/colorful2" csCatId="colorful" phldr="1"/>
      <dgm:spPr/>
      <dgm:t>
        <a:bodyPr/>
        <a:lstStyle/>
        <a:p>
          <a:endParaRPr lang="es-ES"/>
        </a:p>
      </dgm:t>
    </dgm:pt>
    <dgm:pt modelId="{98393E8D-364C-42D1-992A-1CA08E854A4B}">
      <dgm:prSet phldrT="[Texto]" phldr="0" custT="1"/>
      <dgm:spPr/>
      <dgm:t>
        <a:bodyPr/>
        <a:lstStyle/>
        <a:p>
          <a:pPr rtl="0"/>
          <a:r>
            <a:rPr lang="es-ES" sz="1400"/>
            <a:t>Aumento de la retención y captación de estudiantes</a:t>
          </a:r>
        </a:p>
      </dgm:t>
    </dgm:pt>
    <dgm:pt modelId="{C420B56F-2B06-45B0-885F-0DB7413E5F30}" type="parTrans" cxnId="{9BA625F5-CAC1-4E68-AECC-2EFF90640FBF}">
      <dgm:prSet/>
      <dgm:spPr/>
      <dgm:t>
        <a:bodyPr/>
        <a:lstStyle/>
        <a:p>
          <a:endParaRPr lang="es-ES" sz="1400"/>
        </a:p>
      </dgm:t>
    </dgm:pt>
    <dgm:pt modelId="{A14E9687-E61C-431F-AA9C-C565D6A47751}" type="sibTrans" cxnId="{9BA625F5-CAC1-4E68-AECC-2EFF90640FBF}">
      <dgm:prSet/>
      <dgm:spPr/>
      <dgm:t>
        <a:bodyPr/>
        <a:lstStyle/>
        <a:p>
          <a:endParaRPr lang="es-ES" sz="1400"/>
        </a:p>
      </dgm:t>
    </dgm:pt>
    <dgm:pt modelId="{C01FF457-DAE4-45A1-97D6-03BC75211CF8}">
      <dgm:prSet phldrT="[Texto]" phldr="0" custT="1"/>
      <dgm:spPr/>
      <dgm:t>
        <a:bodyPr/>
        <a:lstStyle/>
        <a:p>
          <a:pPr rtl="0"/>
          <a:r>
            <a:rPr lang="es-ES" sz="1400"/>
            <a:t>Soporte a la innovación académica</a:t>
          </a:r>
        </a:p>
      </dgm:t>
    </dgm:pt>
    <dgm:pt modelId="{1EF40713-9EDD-4F4E-806A-8C2DBF32FDA7}" type="parTrans" cxnId="{D1FFE135-0EBA-40EC-95E6-92A5B66DF2F1}">
      <dgm:prSet/>
      <dgm:spPr/>
      <dgm:t>
        <a:bodyPr/>
        <a:lstStyle/>
        <a:p>
          <a:endParaRPr lang="es-ES" sz="1400"/>
        </a:p>
      </dgm:t>
    </dgm:pt>
    <dgm:pt modelId="{D7E52F77-3E8A-4360-8683-F6109BB04138}" type="sibTrans" cxnId="{D1FFE135-0EBA-40EC-95E6-92A5B66DF2F1}">
      <dgm:prSet/>
      <dgm:spPr/>
      <dgm:t>
        <a:bodyPr/>
        <a:lstStyle/>
        <a:p>
          <a:endParaRPr lang="es-ES" sz="1400"/>
        </a:p>
      </dgm:t>
    </dgm:pt>
    <dgm:pt modelId="{F4995804-625C-4D85-9276-DB1C1490F037}">
      <dgm:prSet phldrT="[Texto]" phldr="0" custT="1"/>
      <dgm:spPr/>
      <dgm:t>
        <a:bodyPr/>
        <a:lstStyle/>
        <a:p>
          <a:pPr rtl="0"/>
          <a:r>
            <a:rPr lang="es-ES" sz="1400">
              <a:latin typeface="Calibri Light" panose="020F0302020204030204"/>
            </a:rPr>
            <a:t>Posicionamiento del programa</a:t>
          </a:r>
          <a:endParaRPr lang="es-ES" sz="1400"/>
        </a:p>
      </dgm:t>
    </dgm:pt>
    <dgm:pt modelId="{5D847B57-0087-4161-B2BC-B6DD4A9E04BB}" type="parTrans" cxnId="{D0443887-12AD-45D8-B5AC-83BBE550791E}">
      <dgm:prSet/>
      <dgm:spPr/>
      <dgm:t>
        <a:bodyPr/>
        <a:lstStyle/>
        <a:p>
          <a:endParaRPr lang="es-ES" sz="1400"/>
        </a:p>
      </dgm:t>
    </dgm:pt>
    <dgm:pt modelId="{6AAE0843-1C97-4DC8-A9E1-21CBA5947778}" type="sibTrans" cxnId="{D0443887-12AD-45D8-B5AC-83BBE550791E}">
      <dgm:prSet/>
      <dgm:spPr/>
      <dgm:t>
        <a:bodyPr/>
        <a:lstStyle/>
        <a:p>
          <a:endParaRPr lang="es-ES" sz="1400"/>
        </a:p>
      </dgm:t>
    </dgm:pt>
    <dgm:pt modelId="{C49DC73F-D85D-49FE-891A-66EC723BBFE6}" type="pres">
      <dgm:prSet presAssocID="{52B98775-BF32-4C0E-B16A-28E7BACFE432}" presName="Name0" presStyleCnt="0">
        <dgm:presLayoutVars>
          <dgm:dir/>
          <dgm:resizeHandles val="exact"/>
        </dgm:presLayoutVars>
      </dgm:prSet>
      <dgm:spPr/>
    </dgm:pt>
    <dgm:pt modelId="{F8F5742F-195D-4E66-AF38-97809085C001}" type="pres">
      <dgm:prSet presAssocID="{98393E8D-364C-42D1-992A-1CA08E854A4B}" presName="Name5" presStyleLbl="vennNode1" presStyleIdx="0" presStyleCnt="3">
        <dgm:presLayoutVars>
          <dgm:bulletEnabled val="1"/>
        </dgm:presLayoutVars>
      </dgm:prSet>
      <dgm:spPr/>
    </dgm:pt>
    <dgm:pt modelId="{84FFB29A-1384-4063-A19C-D78087CBEA56}" type="pres">
      <dgm:prSet presAssocID="{A14E9687-E61C-431F-AA9C-C565D6A47751}" presName="space" presStyleCnt="0"/>
      <dgm:spPr/>
    </dgm:pt>
    <dgm:pt modelId="{A2A7AD4A-0437-4C2F-9271-C746B909C2C9}" type="pres">
      <dgm:prSet presAssocID="{C01FF457-DAE4-45A1-97D6-03BC75211CF8}" presName="Name5" presStyleLbl="vennNode1" presStyleIdx="1" presStyleCnt="3">
        <dgm:presLayoutVars>
          <dgm:bulletEnabled val="1"/>
        </dgm:presLayoutVars>
      </dgm:prSet>
      <dgm:spPr/>
    </dgm:pt>
    <dgm:pt modelId="{CB68030C-9D05-4FF4-BECD-8C04D5D45F76}" type="pres">
      <dgm:prSet presAssocID="{D7E52F77-3E8A-4360-8683-F6109BB04138}" presName="space" presStyleCnt="0"/>
      <dgm:spPr/>
    </dgm:pt>
    <dgm:pt modelId="{ED5F9F90-895F-4213-B6F5-C01239E294FD}" type="pres">
      <dgm:prSet presAssocID="{F4995804-625C-4D85-9276-DB1C1490F037}" presName="Name5" presStyleLbl="vennNode1" presStyleIdx="2" presStyleCnt="3">
        <dgm:presLayoutVars>
          <dgm:bulletEnabled val="1"/>
        </dgm:presLayoutVars>
      </dgm:prSet>
      <dgm:spPr/>
    </dgm:pt>
  </dgm:ptLst>
  <dgm:cxnLst>
    <dgm:cxn modelId="{0C70DF2C-4C55-4C74-8FC6-EC29DF591698}" type="presOf" srcId="{98393E8D-364C-42D1-992A-1CA08E854A4B}" destId="{F8F5742F-195D-4E66-AF38-97809085C001}" srcOrd="0" destOrd="0" presId="urn:microsoft.com/office/officeart/2005/8/layout/venn3"/>
    <dgm:cxn modelId="{D1FFE135-0EBA-40EC-95E6-92A5B66DF2F1}" srcId="{52B98775-BF32-4C0E-B16A-28E7BACFE432}" destId="{C01FF457-DAE4-45A1-97D6-03BC75211CF8}" srcOrd="1" destOrd="0" parTransId="{1EF40713-9EDD-4F4E-806A-8C2DBF32FDA7}" sibTransId="{D7E52F77-3E8A-4360-8683-F6109BB04138}"/>
    <dgm:cxn modelId="{D0443887-12AD-45D8-B5AC-83BBE550791E}" srcId="{52B98775-BF32-4C0E-B16A-28E7BACFE432}" destId="{F4995804-625C-4D85-9276-DB1C1490F037}" srcOrd="2" destOrd="0" parTransId="{5D847B57-0087-4161-B2BC-B6DD4A9E04BB}" sibTransId="{6AAE0843-1C97-4DC8-A9E1-21CBA5947778}"/>
    <dgm:cxn modelId="{BF6BDAAE-7067-40EE-A904-65290D592341}" type="presOf" srcId="{52B98775-BF32-4C0E-B16A-28E7BACFE432}" destId="{C49DC73F-D85D-49FE-891A-66EC723BBFE6}" srcOrd="0" destOrd="0" presId="urn:microsoft.com/office/officeart/2005/8/layout/venn3"/>
    <dgm:cxn modelId="{6452D6D4-1EC9-436B-BE21-0636075C2307}" type="presOf" srcId="{C01FF457-DAE4-45A1-97D6-03BC75211CF8}" destId="{A2A7AD4A-0437-4C2F-9271-C746B909C2C9}" srcOrd="0" destOrd="0" presId="urn:microsoft.com/office/officeart/2005/8/layout/venn3"/>
    <dgm:cxn modelId="{9BA625F5-CAC1-4E68-AECC-2EFF90640FBF}" srcId="{52B98775-BF32-4C0E-B16A-28E7BACFE432}" destId="{98393E8D-364C-42D1-992A-1CA08E854A4B}" srcOrd="0" destOrd="0" parTransId="{C420B56F-2B06-45B0-885F-0DB7413E5F30}" sibTransId="{A14E9687-E61C-431F-AA9C-C565D6A47751}"/>
    <dgm:cxn modelId="{1C9812FB-7228-4414-8A69-47811B3D60AB}" type="presOf" srcId="{F4995804-625C-4D85-9276-DB1C1490F037}" destId="{ED5F9F90-895F-4213-B6F5-C01239E294FD}" srcOrd="0" destOrd="0" presId="urn:microsoft.com/office/officeart/2005/8/layout/venn3"/>
    <dgm:cxn modelId="{45B95ABC-4F27-41C1-A7C1-E7946B80FDB0}" type="presParOf" srcId="{C49DC73F-D85D-49FE-891A-66EC723BBFE6}" destId="{F8F5742F-195D-4E66-AF38-97809085C001}" srcOrd="0" destOrd="0" presId="urn:microsoft.com/office/officeart/2005/8/layout/venn3"/>
    <dgm:cxn modelId="{31969CA1-CAE5-45F8-BEC0-2B254D166954}" type="presParOf" srcId="{C49DC73F-D85D-49FE-891A-66EC723BBFE6}" destId="{84FFB29A-1384-4063-A19C-D78087CBEA56}" srcOrd="1" destOrd="0" presId="urn:microsoft.com/office/officeart/2005/8/layout/venn3"/>
    <dgm:cxn modelId="{D2ED5AA7-91BC-4D3C-A5A4-708B64248ECF}" type="presParOf" srcId="{C49DC73F-D85D-49FE-891A-66EC723BBFE6}" destId="{A2A7AD4A-0437-4C2F-9271-C746B909C2C9}" srcOrd="2" destOrd="0" presId="urn:microsoft.com/office/officeart/2005/8/layout/venn3"/>
    <dgm:cxn modelId="{7E245207-7377-4A93-828A-E253ED0CC40C}" type="presParOf" srcId="{C49DC73F-D85D-49FE-891A-66EC723BBFE6}" destId="{CB68030C-9D05-4FF4-BECD-8C04D5D45F76}" srcOrd="3" destOrd="0" presId="urn:microsoft.com/office/officeart/2005/8/layout/venn3"/>
    <dgm:cxn modelId="{96C3C530-015B-4C18-B89D-E14B7DE3B96A}" type="presParOf" srcId="{C49DC73F-D85D-49FE-891A-66EC723BBFE6}" destId="{ED5F9F90-895F-4213-B6F5-C01239E294FD}"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26CF646-1CC2-4A7F-940F-95AEE7628352}" type="doc">
      <dgm:prSet loTypeId="urn:microsoft.com/office/officeart/2005/8/layout/hierarchy3" loCatId="list" qsTypeId="urn:microsoft.com/office/officeart/2005/8/quickstyle/simple1" qsCatId="simple" csTypeId="urn:microsoft.com/office/officeart/2005/8/colors/accent3_3" csCatId="accent3" phldr="1"/>
      <dgm:spPr/>
      <dgm:t>
        <a:bodyPr/>
        <a:lstStyle/>
        <a:p>
          <a:endParaRPr lang="es-MX"/>
        </a:p>
      </dgm:t>
    </dgm:pt>
    <dgm:pt modelId="{129C173A-BB39-4879-9038-F6CCBE75C07C}">
      <dgm:prSet phldrT="[Texto]" custT="1"/>
      <dgm:spPr/>
      <dgm:t>
        <a:bodyPr/>
        <a:lstStyle/>
        <a:p>
          <a:r>
            <a:rPr lang="es-MX" sz="1800"/>
            <a:t>PK</a:t>
          </a:r>
        </a:p>
      </dgm:t>
    </dgm:pt>
    <dgm:pt modelId="{E191353D-FC0F-4F0F-A885-5E807AFC4691}" type="parTrans" cxnId="{814E86D9-0CF1-4667-8AC0-72F54AC22EE6}">
      <dgm:prSet/>
      <dgm:spPr/>
      <dgm:t>
        <a:bodyPr/>
        <a:lstStyle/>
        <a:p>
          <a:endParaRPr lang="es-MX" sz="1800"/>
        </a:p>
      </dgm:t>
    </dgm:pt>
    <dgm:pt modelId="{384008CC-F9A8-497E-A95B-5861187AD164}" type="sibTrans" cxnId="{814E86D9-0CF1-4667-8AC0-72F54AC22EE6}">
      <dgm:prSet/>
      <dgm:spPr/>
      <dgm:t>
        <a:bodyPr/>
        <a:lstStyle/>
        <a:p>
          <a:endParaRPr lang="es-MX" sz="1800"/>
        </a:p>
      </dgm:t>
    </dgm:pt>
    <dgm:pt modelId="{EC56C0CB-F0FE-4EBB-B56B-7A2C4F3FBD69}">
      <dgm:prSet phldrT="[Texto]" custT="1">
        <dgm:style>
          <a:lnRef idx="2">
            <a:schemeClr val="accent2"/>
          </a:lnRef>
          <a:fillRef idx="1">
            <a:schemeClr val="lt1"/>
          </a:fillRef>
          <a:effectRef idx="0">
            <a:schemeClr val="accent2"/>
          </a:effectRef>
          <a:fontRef idx="minor">
            <a:schemeClr val="dk1"/>
          </a:fontRef>
        </dgm:style>
      </dgm:prSet>
      <dgm:spPr/>
      <dgm:t>
        <a:bodyPr/>
        <a:lstStyle/>
        <a:p>
          <a:r>
            <a:rPr lang="es-MX" sz="1800"/>
            <a:t>Id Estudiante</a:t>
          </a:r>
        </a:p>
      </dgm:t>
    </dgm:pt>
    <dgm:pt modelId="{79B57D1F-5EA7-4A61-935D-93FB8CBE11B3}" type="parTrans" cxnId="{D3B21D37-EB8A-4862-90C5-5768E2AE2413}">
      <dgm:prSet/>
      <dgm:spPr/>
      <dgm:t>
        <a:bodyPr/>
        <a:lstStyle/>
        <a:p>
          <a:endParaRPr lang="es-MX" sz="1800"/>
        </a:p>
      </dgm:t>
    </dgm:pt>
    <dgm:pt modelId="{580CD0BB-B069-427A-A643-270EC7C72A30}" type="sibTrans" cxnId="{D3B21D37-EB8A-4862-90C5-5768E2AE2413}">
      <dgm:prSet/>
      <dgm:spPr/>
      <dgm:t>
        <a:bodyPr/>
        <a:lstStyle/>
        <a:p>
          <a:endParaRPr lang="es-MX" sz="1800"/>
        </a:p>
      </dgm:t>
    </dgm:pt>
    <dgm:pt modelId="{5D0113BE-30AF-45D0-9E4D-6BC0015E85EE}">
      <dgm:prSet phldrT="[Texto]" custT="1">
        <dgm:style>
          <a:lnRef idx="2">
            <a:schemeClr val="accent3"/>
          </a:lnRef>
          <a:fillRef idx="1">
            <a:schemeClr val="lt1"/>
          </a:fillRef>
          <a:effectRef idx="0">
            <a:schemeClr val="accent3"/>
          </a:effectRef>
          <a:fontRef idx="minor">
            <a:schemeClr val="dk1"/>
          </a:fontRef>
        </dgm:style>
      </dgm:prSet>
      <dgm:spPr/>
      <dgm:t>
        <a:bodyPr/>
        <a:lstStyle/>
        <a:p>
          <a:r>
            <a:rPr lang="es-MX" sz="1800"/>
            <a:t>Id Profesor</a:t>
          </a:r>
        </a:p>
      </dgm:t>
    </dgm:pt>
    <dgm:pt modelId="{A9DCA4AC-7880-453E-B61B-59942E582298}" type="parTrans" cxnId="{17B77046-2FBD-412D-92C2-B3B35F1BB88C}">
      <dgm:prSet/>
      <dgm:spPr/>
      <dgm:t>
        <a:bodyPr/>
        <a:lstStyle/>
        <a:p>
          <a:endParaRPr lang="es-MX" sz="1800"/>
        </a:p>
      </dgm:t>
    </dgm:pt>
    <dgm:pt modelId="{0CE7BD9D-D229-4FFF-8EFB-C7E0D6B15816}" type="sibTrans" cxnId="{17B77046-2FBD-412D-92C2-B3B35F1BB88C}">
      <dgm:prSet/>
      <dgm:spPr/>
      <dgm:t>
        <a:bodyPr/>
        <a:lstStyle/>
        <a:p>
          <a:endParaRPr lang="es-MX" sz="1800"/>
        </a:p>
      </dgm:t>
    </dgm:pt>
    <dgm:pt modelId="{7A833DED-D900-4C86-9A8D-D63035532C27}">
      <dgm:prSet phldrT="[Texto]" custT="1"/>
      <dgm:spPr/>
      <dgm:t>
        <a:bodyPr/>
        <a:lstStyle/>
        <a:p>
          <a:r>
            <a:rPr lang="es-MX" sz="1800"/>
            <a:t>FK</a:t>
          </a:r>
        </a:p>
      </dgm:t>
    </dgm:pt>
    <dgm:pt modelId="{15F8B9A0-60DE-4F38-AB8D-F06FAA788BE3}" type="parTrans" cxnId="{DD6456B4-F8C6-4C64-A928-35D0F6CDBB9F}">
      <dgm:prSet/>
      <dgm:spPr/>
      <dgm:t>
        <a:bodyPr/>
        <a:lstStyle/>
        <a:p>
          <a:endParaRPr lang="es-MX" sz="1800"/>
        </a:p>
      </dgm:t>
    </dgm:pt>
    <dgm:pt modelId="{B33278F1-4871-44B2-AEC7-EE51EBAF8956}" type="sibTrans" cxnId="{DD6456B4-F8C6-4C64-A928-35D0F6CDBB9F}">
      <dgm:prSet/>
      <dgm:spPr/>
      <dgm:t>
        <a:bodyPr/>
        <a:lstStyle/>
        <a:p>
          <a:endParaRPr lang="es-MX" sz="1800"/>
        </a:p>
      </dgm:t>
    </dgm:pt>
    <dgm:pt modelId="{36F3857B-D507-41C4-B7AB-177CFCF31E58}">
      <dgm:prSet phldrT="[Texto]" custT="1"/>
      <dgm:spPr/>
      <dgm:t>
        <a:bodyPr/>
        <a:lstStyle/>
        <a:p>
          <a:r>
            <a:rPr lang="es-MX" sz="1800"/>
            <a:t>Programa Estudiante</a:t>
          </a:r>
        </a:p>
      </dgm:t>
    </dgm:pt>
    <dgm:pt modelId="{C10F839E-9D8A-4446-90FE-0FFE9962851E}" type="parTrans" cxnId="{21A1A43B-8BE0-4946-9BDE-003992D78467}">
      <dgm:prSet/>
      <dgm:spPr/>
      <dgm:t>
        <a:bodyPr/>
        <a:lstStyle/>
        <a:p>
          <a:endParaRPr lang="es-MX" sz="1800"/>
        </a:p>
      </dgm:t>
    </dgm:pt>
    <dgm:pt modelId="{F6D1E85F-4060-47AF-B0E1-65D3B2D7B0DD}" type="sibTrans" cxnId="{21A1A43B-8BE0-4946-9BDE-003992D78467}">
      <dgm:prSet/>
      <dgm:spPr/>
      <dgm:t>
        <a:bodyPr/>
        <a:lstStyle/>
        <a:p>
          <a:endParaRPr lang="es-MX" sz="1800"/>
        </a:p>
      </dgm:t>
    </dgm:pt>
    <dgm:pt modelId="{7C2F40E1-DEA8-4FBD-9434-06F1C827C245}">
      <dgm:prSet phldrT="[Texto]" custT="1"/>
      <dgm:spPr/>
      <dgm:t>
        <a:bodyPr/>
        <a:lstStyle/>
        <a:p>
          <a:r>
            <a:rPr lang="es-MX" sz="1800"/>
            <a:t>Id Profesor</a:t>
          </a:r>
        </a:p>
      </dgm:t>
    </dgm:pt>
    <dgm:pt modelId="{27C4C47B-34D9-4695-8CBA-E92E832F8541}" type="parTrans" cxnId="{874FEA39-E4A9-4306-8D6D-D261BF667AF7}">
      <dgm:prSet/>
      <dgm:spPr/>
      <dgm:t>
        <a:bodyPr/>
        <a:lstStyle/>
        <a:p>
          <a:endParaRPr lang="es-MX" sz="1800"/>
        </a:p>
      </dgm:t>
    </dgm:pt>
    <dgm:pt modelId="{24EC6F5C-7B93-4FC4-95E1-B71F2A960F3A}" type="sibTrans" cxnId="{874FEA39-E4A9-4306-8D6D-D261BF667AF7}">
      <dgm:prSet/>
      <dgm:spPr/>
      <dgm:t>
        <a:bodyPr/>
        <a:lstStyle/>
        <a:p>
          <a:endParaRPr lang="es-MX" sz="1800"/>
        </a:p>
      </dgm:t>
    </dgm:pt>
    <dgm:pt modelId="{4D1DF3E3-CE18-4ADD-94E4-8AC849737E53}">
      <dgm:prSet phldrT="[Texto]" custT="1">
        <dgm:style>
          <a:lnRef idx="2">
            <a:schemeClr val="accent4"/>
          </a:lnRef>
          <a:fillRef idx="1">
            <a:schemeClr val="lt1"/>
          </a:fillRef>
          <a:effectRef idx="0">
            <a:schemeClr val="accent4"/>
          </a:effectRef>
          <a:fontRef idx="minor">
            <a:schemeClr val="dk1"/>
          </a:fontRef>
        </dgm:style>
      </dgm:prSet>
      <dgm:spPr/>
      <dgm:t>
        <a:bodyPr/>
        <a:lstStyle/>
        <a:p>
          <a:r>
            <a:rPr lang="es-MX" sz="1800"/>
            <a:t>Id Curso</a:t>
          </a:r>
        </a:p>
      </dgm:t>
    </dgm:pt>
    <dgm:pt modelId="{DE524DC3-C823-44F8-BF60-2DAEBDABD562}" type="parTrans" cxnId="{F01BCB3E-E770-4451-A497-43EC868F9A16}">
      <dgm:prSet/>
      <dgm:spPr/>
      <dgm:t>
        <a:bodyPr/>
        <a:lstStyle/>
        <a:p>
          <a:endParaRPr lang="es-MX" sz="1800"/>
        </a:p>
      </dgm:t>
    </dgm:pt>
    <dgm:pt modelId="{6109A91B-FA79-4EDF-A7CF-74CF0CBFF0D2}" type="sibTrans" cxnId="{F01BCB3E-E770-4451-A497-43EC868F9A16}">
      <dgm:prSet/>
      <dgm:spPr/>
      <dgm:t>
        <a:bodyPr/>
        <a:lstStyle/>
        <a:p>
          <a:endParaRPr lang="es-MX" sz="1800"/>
        </a:p>
      </dgm:t>
    </dgm:pt>
    <dgm:pt modelId="{4C031DE7-F4E0-41FE-A777-674E11EF571E}">
      <dgm:prSet phldrT="[Texto]" custT="1"/>
      <dgm:spPr/>
      <dgm:t>
        <a:bodyPr/>
        <a:lstStyle/>
        <a:p>
          <a:r>
            <a:rPr lang="es-MX" sz="1800"/>
            <a:t>Id Programa</a:t>
          </a:r>
        </a:p>
      </dgm:t>
    </dgm:pt>
    <dgm:pt modelId="{7BBFCA16-3D35-4346-83B2-08F84EF709C3}" type="parTrans" cxnId="{1851720A-33FD-433B-8958-AC0720E23B8F}">
      <dgm:prSet/>
      <dgm:spPr/>
      <dgm:t>
        <a:bodyPr/>
        <a:lstStyle/>
        <a:p>
          <a:endParaRPr lang="es-MX" sz="1800"/>
        </a:p>
      </dgm:t>
    </dgm:pt>
    <dgm:pt modelId="{8DF69D15-4E4B-4A90-ADFE-DB12F666C9B8}" type="sibTrans" cxnId="{1851720A-33FD-433B-8958-AC0720E23B8F}">
      <dgm:prSet/>
      <dgm:spPr/>
      <dgm:t>
        <a:bodyPr/>
        <a:lstStyle/>
        <a:p>
          <a:endParaRPr lang="es-MX" sz="1800"/>
        </a:p>
      </dgm:t>
    </dgm:pt>
    <dgm:pt modelId="{D5DA1674-A5BA-4A6D-A251-D3C4A0FC3420}">
      <dgm:prSet phldrT="[Texto]" custT="1">
        <dgm:style>
          <a:lnRef idx="2">
            <a:schemeClr val="accent5"/>
          </a:lnRef>
          <a:fillRef idx="1">
            <a:schemeClr val="lt1"/>
          </a:fillRef>
          <a:effectRef idx="0">
            <a:schemeClr val="accent5"/>
          </a:effectRef>
          <a:fontRef idx="minor">
            <a:schemeClr val="dk1"/>
          </a:fontRef>
        </dgm:style>
      </dgm:prSet>
      <dgm:spPr/>
      <dgm:t>
        <a:bodyPr/>
        <a:lstStyle/>
        <a:p>
          <a:r>
            <a:rPr lang="es-MX" sz="1800"/>
            <a:t>Id Inscripciones</a:t>
          </a:r>
        </a:p>
      </dgm:t>
    </dgm:pt>
    <dgm:pt modelId="{BDCB438E-D46B-489C-B4A2-8EE06DC4B993}" type="parTrans" cxnId="{E742D0EB-D204-4BE8-8DA1-FF8B3FFC23DE}">
      <dgm:prSet/>
      <dgm:spPr/>
      <dgm:t>
        <a:bodyPr/>
        <a:lstStyle/>
        <a:p>
          <a:endParaRPr lang="es-MX" sz="1800"/>
        </a:p>
      </dgm:t>
    </dgm:pt>
    <dgm:pt modelId="{B70B6B1F-F257-44B7-803F-E29DE64FD9DD}" type="sibTrans" cxnId="{E742D0EB-D204-4BE8-8DA1-FF8B3FFC23DE}">
      <dgm:prSet/>
      <dgm:spPr/>
      <dgm:t>
        <a:bodyPr/>
        <a:lstStyle/>
        <a:p>
          <a:endParaRPr lang="es-MX" sz="1800"/>
        </a:p>
      </dgm:t>
    </dgm:pt>
    <dgm:pt modelId="{EA4D6B11-2D4E-4BFC-B70A-3D7B8D940FB2}">
      <dgm:prSet phldrT="[Texto]" custT="1">
        <dgm:style>
          <a:lnRef idx="2">
            <a:schemeClr val="accent4"/>
          </a:lnRef>
          <a:fillRef idx="1">
            <a:schemeClr val="lt1"/>
          </a:fillRef>
          <a:effectRef idx="0">
            <a:schemeClr val="accent4"/>
          </a:effectRef>
          <a:fontRef idx="minor">
            <a:schemeClr val="dk1"/>
          </a:fontRef>
        </dgm:style>
      </dgm:prSet>
      <dgm:spPr/>
      <dgm:t>
        <a:bodyPr/>
        <a:lstStyle/>
        <a:p>
          <a:r>
            <a:rPr lang="es-MX" sz="1800"/>
            <a:t>Id Evaluación</a:t>
          </a:r>
        </a:p>
      </dgm:t>
    </dgm:pt>
    <dgm:pt modelId="{B94C81FC-81E9-45E3-A3C6-6C7C8B0AF867}" type="parTrans" cxnId="{43427C43-D086-478A-AAFD-7FF5B79BC260}">
      <dgm:prSet/>
      <dgm:spPr/>
      <dgm:t>
        <a:bodyPr/>
        <a:lstStyle/>
        <a:p>
          <a:endParaRPr lang="es-MX" sz="1800"/>
        </a:p>
      </dgm:t>
    </dgm:pt>
    <dgm:pt modelId="{A7706EC4-C8E2-4D0F-9301-A662FA9EAA69}" type="sibTrans" cxnId="{43427C43-D086-478A-AAFD-7FF5B79BC260}">
      <dgm:prSet/>
      <dgm:spPr/>
      <dgm:t>
        <a:bodyPr/>
        <a:lstStyle/>
        <a:p>
          <a:endParaRPr lang="es-MX" sz="1800"/>
        </a:p>
      </dgm:t>
    </dgm:pt>
    <dgm:pt modelId="{E8664A0D-56D5-4E3D-85E1-BE275C5C3084}">
      <dgm:prSet phldrT="[Texto]" custT="1"/>
      <dgm:spPr/>
      <dgm:t>
        <a:bodyPr/>
        <a:lstStyle/>
        <a:p>
          <a:r>
            <a:rPr lang="es-MX" sz="1800"/>
            <a:t>Programa académico</a:t>
          </a:r>
        </a:p>
      </dgm:t>
    </dgm:pt>
    <dgm:pt modelId="{04852A0D-8C5F-44D5-9C42-2BAB1907EED0}" type="parTrans" cxnId="{8E55FA47-0F61-484B-96A6-6CABE0CE778F}">
      <dgm:prSet/>
      <dgm:spPr/>
      <dgm:t>
        <a:bodyPr/>
        <a:lstStyle/>
        <a:p>
          <a:endParaRPr lang="es-MX" sz="1800"/>
        </a:p>
      </dgm:t>
    </dgm:pt>
    <dgm:pt modelId="{3155E930-6C7E-43B1-B9A9-C3779A166DB2}" type="sibTrans" cxnId="{8E55FA47-0F61-484B-96A6-6CABE0CE778F}">
      <dgm:prSet/>
      <dgm:spPr/>
      <dgm:t>
        <a:bodyPr/>
        <a:lstStyle/>
        <a:p>
          <a:endParaRPr lang="es-MX" sz="1800"/>
        </a:p>
      </dgm:t>
    </dgm:pt>
    <dgm:pt modelId="{05D3DF44-44F3-4C35-99DE-D2FFE798C3D6}">
      <dgm:prSet phldrT="[Texto]" custT="1"/>
      <dgm:spPr/>
      <dgm:t>
        <a:bodyPr/>
        <a:lstStyle/>
        <a:p>
          <a:r>
            <a:rPr lang="es-MX" sz="1800"/>
            <a:t>Id estudiante</a:t>
          </a:r>
        </a:p>
      </dgm:t>
    </dgm:pt>
    <dgm:pt modelId="{45EE868E-4FC5-4BB2-8954-AA4E36A56186}" type="parTrans" cxnId="{6CF12B04-0EFB-47FD-9C89-08BD6A1668DF}">
      <dgm:prSet/>
      <dgm:spPr/>
      <dgm:t>
        <a:bodyPr/>
        <a:lstStyle/>
        <a:p>
          <a:endParaRPr lang="es-MX" sz="1800"/>
        </a:p>
      </dgm:t>
    </dgm:pt>
    <dgm:pt modelId="{A5056459-2580-40D4-A360-254C54387022}" type="sibTrans" cxnId="{6CF12B04-0EFB-47FD-9C89-08BD6A1668DF}">
      <dgm:prSet/>
      <dgm:spPr/>
      <dgm:t>
        <a:bodyPr/>
        <a:lstStyle/>
        <a:p>
          <a:endParaRPr lang="es-MX" sz="1800"/>
        </a:p>
      </dgm:t>
    </dgm:pt>
    <dgm:pt modelId="{064E4A8C-B590-4667-9C7F-FD7E0B65F313}">
      <dgm:prSet phldrT="[Texto]" custT="1"/>
      <dgm:spPr/>
      <dgm:t>
        <a:bodyPr/>
        <a:lstStyle/>
        <a:p>
          <a:r>
            <a:rPr lang="es-MX" sz="1800"/>
            <a:t>Id curso</a:t>
          </a:r>
        </a:p>
      </dgm:t>
    </dgm:pt>
    <dgm:pt modelId="{16935E9F-FD87-452E-99A6-248E1A12AF84}" type="parTrans" cxnId="{D4BB7228-7AA2-4BCF-87EC-3BCD492A9D90}">
      <dgm:prSet/>
      <dgm:spPr/>
      <dgm:t>
        <a:bodyPr/>
        <a:lstStyle/>
        <a:p>
          <a:endParaRPr lang="es-MX" sz="1800"/>
        </a:p>
      </dgm:t>
    </dgm:pt>
    <dgm:pt modelId="{6870E663-E558-4FDC-98E9-28C2742B738E}" type="sibTrans" cxnId="{D4BB7228-7AA2-4BCF-87EC-3BCD492A9D90}">
      <dgm:prSet/>
      <dgm:spPr/>
      <dgm:t>
        <a:bodyPr/>
        <a:lstStyle/>
        <a:p>
          <a:endParaRPr lang="es-MX" sz="1800"/>
        </a:p>
      </dgm:t>
    </dgm:pt>
    <dgm:pt modelId="{BA939687-2DC6-456E-92D1-37A8810FE5A0}" type="pres">
      <dgm:prSet presAssocID="{426CF646-1CC2-4A7F-940F-95AEE7628352}" presName="diagram" presStyleCnt="0">
        <dgm:presLayoutVars>
          <dgm:chPref val="1"/>
          <dgm:dir/>
          <dgm:animOne val="branch"/>
          <dgm:animLvl val="lvl"/>
          <dgm:resizeHandles/>
        </dgm:presLayoutVars>
      </dgm:prSet>
      <dgm:spPr/>
    </dgm:pt>
    <dgm:pt modelId="{90A051EE-2977-4FE3-85DE-9674E4406385}" type="pres">
      <dgm:prSet presAssocID="{129C173A-BB39-4879-9038-F6CCBE75C07C}" presName="root" presStyleCnt="0"/>
      <dgm:spPr/>
    </dgm:pt>
    <dgm:pt modelId="{A465AE1F-0E3D-49F7-9CD7-2C312E7CD74E}" type="pres">
      <dgm:prSet presAssocID="{129C173A-BB39-4879-9038-F6CCBE75C07C}" presName="rootComposite" presStyleCnt="0"/>
      <dgm:spPr/>
    </dgm:pt>
    <dgm:pt modelId="{0014BE08-989B-4F2F-ACBC-341DBF79179F}" type="pres">
      <dgm:prSet presAssocID="{129C173A-BB39-4879-9038-F6CCBE75C07C}" presName="rootText" presStyleLbl="node1" presStyleIdx="0" presStyleCnt="2" custScaleX="115145"/>
      <dgm:spPr/>
    </dgm:pt>
    <dgm:pt modelId="{396A673F-8551-4FF0-A2DF-35E61C434945}" type="pres">
      <dgm:prSet presAssocID="{129C173A-BB39-4879-9038-F6CCBE75C07C}" presName="rootConnector" presStyleLbl="node1" presStyleIdx="0" presStyleCnt="2"/>
      <dgm:spPr/>
    </dgm:pt>
    <dgm:pt modelId="{F3A28688-7FA2-43C2-8535-3D40082D0149}" type="pres">
      <dgm:prSet presAssocID="{129C173A-BB39-4879-9038-F6CCBE75C07C}" presName="childShape" presStyleCnt="0"/>
      <dgm:spPr/>
    </dgm:pt>
    <dgm:pt modelId="{769182EE-76C0-49BF-9F01-95AF8B8514A2}" type="pres">
      <dgm:prSet presAssocID="{79B57D1F-5EA7-4A61-935D-93FB8CBE11B3}" presName="Name13" presStyleLbl="parChTrans1D2" presStyleIdx="0" presStyleCnt="11"/>
      <dgm:spPr/>
    </dgm:pt>
    <dgm:pt modelId="{C5B17C4B-A632-4EB0-AF5B-C00FAF20EF66}" type="pres">
      <dgm:prSet presAssocID="{EC56C0CB-F0FE-4EBB-B56B-7A2C4F3FBD69}" presName="childText" presStyleLbl="bgAcc1" presStyleIdx="0" presStyleCnt="11" custScaleX="149739">
        <dgm:presLayoutVars>
          <dgm:bulletEnabled val="1"/>
        </dgm:presLayoutVars>
      </dgm:prSet>
      <dgm:spPr/>
    </dgm:pt>
    <dgm:pt modelId="{997E628E-84BD-46CB-989E-F86E02044020}" type="pres">
      <dgm:prSet presAssocID="{A9DCA4AC-7880-453E-B61B-59942E582298}" presName="Name13" presStyleLbl="parChTrans1D2" presStyleIdx="1" presStyleCnt="11"/>
      <dgm:spPr/>
    </dgm:pt>
    <dgm:pt modelId="{2A64E95D-3AA5-48EE-BA15-A1978346A234}" type="pres">
      <dgm:prSet presAssocID="{5D0113BE-30AF-45D0-9E4D-6BC0015E85EE}" presName="childText" presStyleLbl="bgAcc1" presStyleIdx="1" presStyleCnt="11" custScaleX="149739">
        <dgm:presLayoutVars>
          <dgm:bulletEnabled val="1"/>
        </dgm:presLayoutVars>
      </dgm:prSet>
      <dgm:spPr/>
    </dgm:pt>
    <dgm:pt modelId="{1286CCE9-E203-436B-B7BB-452E0A448099}" type="pres">
      <dgm:prSet presAssocID="{DE524DC3-C823-44F8-BF60-2DAEBDABD562}" presName="Name13" presStyleLbl="parChTrans1D2" presStyleIdx="2" presStyleCnt="11"/>
      <dgm:spPr/>
    </dgm:pt>
    <dgm:pt modelId="{CDB86669-8D65-488D-A5C7-DBC1EA77DB8B}" type="pres">
      <dgm:prSet presAssocID="{4D1DF3E3-CE18-4ADD-94E4-8AC849737E53}" presName="childText" presStyleLbl="bgAcc1" presStyleIdx="2" presStyleCnt="11" custScaleX="149739">
        <dgm:presLayoutVars>
          <dgm:bulletEnabled val="1"/>
        </dgm:presLayoutVars>
      </dgm:prSet>
      <dgm:spPr/>
    </dgm:pt>
    <dgm:pt modelId="{EA8ABEC9-05C8-41B4-96FF-A84757683BD8}" type="pres">
      <dgm:prSet presAssocID="{7BBFCA16-3D35-4346-83B2-08F84EF709C3}" presName="Name13" presStyleLbl="parChTrans1D2" presStyleIdx="3" presStyleCnt="11"/>
      <dgm:spPr/>
    </dgm:pt>
    <dgm:pt modelId="{8D8327E8-0F85-4DD1-8B30-DED6C60A4D36}" type="pres">
      <dgm:prSet presAssocID="{4C031DE7-F4E0-41FE-A777-674E11EF571E}" presName="childText" presStyleLbl="bgAcc1" presStyleIdx="3" presStyleCnt="11" custScaleX="149739">
        <dgm:presLayoutVars>
          <dgm:bulletEnabled val="1"/>
        </dgm:presLayoutVars>
      </dgm:prSet>
      <dgm:spPr/>
    </dgm:pt>
    <dgm:pt modelId="{C49733F8-6657-45AE-8551-D8F8B85C4DDF}" type="pres">
      <dgm:prSet presAssocID="{BDCB438E-D46B-489C-B4A2-8EE06DC4B993}" presName="Name13" presStyleLbl="parChTrans1D2" presStyleIdx="4" presStyleCnt="11"/>
      <dgm:spPr/>
    </dgm:pt>
    <dgm:pt modelId="{FB4D32D0-09A1-4E14-A9F9-9EEF9BE14431}" type="pres">
      <dgm:prSet presAssocID="{D5DA1674-A5BA-4A6D-A251-D3C4A0FC3420}" presName="childText" presStyleLbl="bgAcc1" presStyleIdx="4" presStyleCnt="11" custScaleX="149739">
        <dgm:presLayoutVars>
          <dgm:bulletEnabled val="1"/>
        </dgm:presLayoutVars>
      </dgm:prSet>
      <dgm:spPr/>
    </dgm:pt>
    <dgm:pt modelId="{B4AC3C8A-59E6-417E-A384-8F9133BBFE6A}" type="pres">
      <dgm:prSet presAssocID="{B94C81FC-81E9-45E3-A3C6-6C7C8B0AF867}" presName="Name13" presStyleLbl="parChTrans1D2" presStyleIdx="5" presStyleCnt="11"/>
      <dgm:spPr/>
    </dgm:pt>
    <dgm:pt modelId="{2832D8F6-BB18-48D9-A6FA-D9928133DBC1}" type="pres">
      <dgm:prSet presAssocID="{EA4D6B11-2D4E-4BFC-B70A-3D7B8D940FB2}" presName="childText" presStyleLbl="bgAcc1" presStyleIdx="5" presStyleCnt="11" custScaleX="149739">
        <dgm:presLayoutVars>
          <dgm:bulletEnabled val="1"/>
        </dgm:presLayoutVars>
      </dgm:prSet>
      <dgm:spPr/>
    </dgm:pt>
    <dgm:pt modelId="{D408F3E7-FB45-4058-B98C-F15F6F0FF7D1}" type="pres">
      <dgm:prSet presAssocID="{7A833DED-D900-4C86-9A8D-D63035532C27}" presName="root" presStyleCnt="0"/>
      <dgm:spPr/>
    </dgm:pt>
    <dgm:pt modelId="{9A983F36-E7FA-483A-BA94-43F9EE29C00E}" type="pres">
      <dgm:prSet presAssocID="{7A833DED-D900-4C86-9A8D-D63035532C27}" presName="rootComposite" presStyleCnt="0"/>
      <dgm:spPr/>
    </dgm:pt>
    <dgm:pt modelId="{A253101D-490C-408C-B13E-FFF1F1B2E58B}" type="pres">
      <dgm:prSet presAssocID="{7A833DED-D900-4C86-9A8D-D63035532C27}" presName="rootText" presStyleLbl="node1" presStyleIdx="1" presStyleCnt="2" custScaleX="120421"/>
      <dgm:spPr/>
    </dgm:pt>
    <dgm:pt modelId="{546BD7B6-0393-41C2-B55B-7A5CCB68F5D6}" type="pres">
      <dgm:prSet presAssocID="{7A833DED-D900-4C86-9A8D-D63035532C27}" presName="rootConnector" presStyleLbl="node1" presStyleIdx="1" presStyleCnt="2"/>
      <dgm:spPr/>
    </dgm:pt>
    <dgm:pt modelId="{84C4E54D-D7C6-4D19-8D50-6A3E80652BC6}" type="pres">
      <dgm:prSet presAssocID="{7A833DED-D900-4C86-9A8D-D63035532C27}" presName="childShape" presStyleCnt="0"/>
      <dgm:spPr/>
    </dgm:pt>
    <dgm:pt modelId="{AC8787C5-3F43-4CC8-9388-394D5E896CDA}" type="pres">
      <dgm:prSet presAssocID="{C10F839E-9D8A-4446-90FE-0FFE9962851E}" presName="Name13" presStyleLbl="parChTrans1D2" presStyleIdx="6" presStyleCnt="11"/>
      <dgm:spPr/>
    </dgm:pt>
    <dgm:pt modelId="{9B973E6F-1B96-49CF-8658-F5B84B44BD17}" type="pres">
      <dgm:prSet presAssocID="{36F3857B-D507-41C4-B7AB-177CFCF31E58}" presName="childText" presStyleLbl="bgAcc1" presStyleIdx="6" presStyleCnt="11" custScaleX="141067">
        <dgm:presLayoutVars>
          <dgm:bulletEnabled val="1"/>
        </dgm:presLayoutVars>
      </dgm:prSet>
      <dgm:spPr/>
    </dgm:pt>
    <dgm:pt modelId="{DC568CE4-8D5C-4A62-BB75-436B91DF959E}" type="pres">
      <dgm:prSet presAssocID="{27C4C47B-34D9-4695-8CBA-E92E832F8541}" presName="Name13" presStyleLbl="parChTrans1D2" presStyleIdx="7" presStyleCnt="11"/>
      <dgm:spPr/>
    </dgm:pt>
    <dgm:pt modelId="{A1124716-E6F3-4830-BCBA-73ACA6DA4830}" type="pres">
      <dgm:prSet presAssocID="{7C2F40E1-DEA8-4FBD-9434-06F1C827C245}" presName="childText" presStyleLbl="bgAcc1" presStyleIdx="7" presStyleCnt="11" custScaleX="141067">
        <dgm:presLayoutVars>
          <dgm:bulletEnabled val="1"/>
        </dgm:presLayoutVars>
      </dgm:prSet>
      <dgm:spPr/>
    </dgm:pt>
    <dgm:pt modelId="{1764B087-7FD6-47B5-AD76-F5628C5668E2}" type="pres">
      <dgm:prSet presAssocID="{04852A0D-8C5F-44D5-9C42-2BAB1907EED0}" presName="Name13" presStyleLbl="parChTrans1D2" presStyleIdx="8" presStyleCnt="11"/>
      <dgm:spPr/>
    </dgm:pt>
    <dgm:pt modelId="{15FAD17B-9973-446B-9E34-D2FE752E3E8A}" type="pres">
      <dgm:prSet presAssocID="{E8664A0D-56D5-4E3D-85E1-BE275C5C3084}" presName="childText" presStyleLbl="bgAcc1" presStyleIdx="8" presStyleCnt="11" custScaleX="141067">
        <dgm:presLayoutVars>
          <dgm:bulletEnabled val="1"/>
        </dgm:presLayoutVars>
      </dgm:prSet>
      <dgm:spPr/>
    </dgm:pt>
    <dgm:pt modelId="{08C0AD72-CD21-4857-9347-2A9CF715DE94}" type="pres">
      <dgm:prSet presAssocID="{45EE868E-4FC5-4BB2-8954-AA4E36A56186}" presName="Name13" presStyleLbl="parChTrans1D2" presStyleIdx="9" presStyleCnt="11"/>
      <dgm:spPr/>
    </dgm:pt>
    <dgm:pt modelId="{FCFFC370-4758-4A9B-8EDB-160954CC8DAC}" type="pres">
      <dgm:prSet presAssocID="{05D3DF44-44F3-4C35-99DE-D2FFE798C3D6}" presName="childText" presStyleLbl="bgAcc1" presStyleIdx="9" presStyleCnt="11" custScaleX="141067">
        <dgm:presLayoutVars>
          <dgm:bulletEnabled val="1"/>
        </dgm:presLayoutVars>
      </dgm:prSet>
      <dgm:spPr/>
    </dgm:pt>
    <dgm:pt modelId="{D4A155F4-7460-4F04-B738-CAEBC963AABB}" type="pres">
      <dgm:prSet presAssocID="{16935E9F-FD87-452E-99A6-248E1A12AF84}" presName="Name13" presStyleLbl="parChTrans1D2" presStyleIdx="10" presStyleCnt="11"/>
      <dgm:spPr/>
    </dgm:pt>
    <dgm:pt modelId="{912F63E3-3E98-45D8-8699-6442F94E31B6}" type="pres">
      <dgm:prSet presAssocID="{064E4A8C-B590-4667-9C7F-FD7E0B65F313}" presName="childText" presStyleLbl="bgAcc1" presStyleIdx="10" presStyleCnt="11" custScaleX="141067">
        <dgm:presLayoutVars>
          <dgm:bulletEnabled val="1"/>
        </dgm:presLayoutVars>
      </dgm:prSet>
      <dgm:spPr/>
    </dgm:pt>
  </dgm:ptLst>
  <dgm:cxnLst>
    <dgm:cxn modelId="{6CF12B04-0EFB-47FD-9C89-08BD6A1668DF}" srcId="{7A833DED-D900-4C86-9A8D-D63035532C27}" destId="{05D3DF44-44F3-4C35-99DE-D2FFE798C3D6}" srcOrd="3" destOrd="0" parTransId="{45EE868E-4FC5-4BB2-8954-AA4E36A56186}" sibTransId="{A5056459-2580-40D4-A360-254C54387022}"/>
    <dgm:cxn modelId="{E5C6300A-7751-4399-ADC3-F10591877234}" type="presOf" srcId="{064E4A8C-B590-4667-9C7F-FD7E0B65F313}" destId="{912F63E3-3E98-45D8-8699-6442F94E31B6}" srcOrd="0" destOrd="0" presId="urn:microsoft.com/office/officeart/2005/8/layout/hierarchy3"/>
    <dgm:cxn modelId="{1851720A-33FD-433B-8958-AC0720E23B8F}" srcId="{129C173A-BB39-4879-9038-F6CCBE75C07C}" destId="{4C031DE7-F4E0-41FE-A777-674E11EF571E}" srcOrd="3" destOrd="0" parTransId="{7BBFCA16-3D35-4346-83B2-08F84EF709C3}" sibTransId="{8DF69D15-4E4B-4A90-ADFE-DB12F666C9B8}"/>
    <dgm:cxn modelId="{C6E5AF0C-CABE-4413-B548-EE651EFD27F9}" type="presOf" srcId="{C10F839E-9D8A-4446-90FE-0FFE9962851E}" destId="{AC8787C5-3F43-4CC8-9388-394D5E896CDA}" srcOrd="0" destOrd="0" presId="urn:microsoft.com/office/officeart/2005/8/layout/hierarchy3"/>
    <dgm:cxn modelId="{6E6A3816-D476-4AE3-A478-0F2E703B0751}" type="presOf" srcId="{5D0113BE-30AF-45D0-9E4D-6BC0015E85EE}" destId="{2A64E95D-3AA5-48EE-BA15-A1978346A234}" srcOrd="0" destOrd="0" presId="urn:microsoft.com/office/officeart/2005/8/layout/hierarchy3"/>
    <dgm:cxn modelId="{22453721-EE16-4C83-8402-A99F0E2BC59F}" type="presOf" srcId="{79B57D1F-5EA7-4A61-935D-93FB8CBE11B3}" destId="{769182EE-76C0-49BF-9F01-95AF8B8514A2}" srcOrd="0" destOrd="0" presId="urn:microsoft.com/office/officeart/2005/8/layout/hierarchy3"/>
    <dgm:cxn modelId="{D4BB7228-7AA2-4BCF-87EC-3BCD492A9D90}" srcId="{7A833DED-D900-4C86-9A8D-D63035532C27}" destId="{064E4A8C-B590-4667-9C7F-FD7E0B65F313}" srcOrd="4" destOrd="0" parTransId="{16935E9F-FD87-452E-99A6-248E1A12AF84}" sibTransId="{6870E663-E558-4FDC-98E9-28C2742B738E}"/>
    <dgm:cxn modelId="{A4D67629-BF19-4C71-9AEC-A3874E126F4C}" type="presOf" srcId="{05D3DF44-44F3-4C35-99DE-D2FFE798C3D6}" destId="{FCFFC370-4758-4A9B-8EDB-160954CC8DAC}" srcOrd="0" destOrd="0" presId="urn:microsoft.com/office/officeart/2005/8/layout/hierarchy3"/>
    <dgm:cxn modelId="{0B12892E-65EA-42DE-9926-F80BA1C5BFE9}" type="presOf" srcId="{A9DCA4AC-7880-453E-B61B-59942E582298}" destId="{997E628E-84BD-46CB-989E-F86E02044020}" srcOrd="0" destOrd="0" presId="urn:microsoft.com/office/officeart/2005/8/layout/hierarchy3"/>
    <dgm:cxn modelId="{7EA68733-D516-4413-A001-62004F7B2F10}" type="presOf" srcId="{E8664A0D-56D5-4E3D-85E1-BE275C5C3084}" destId="{15FAD17B-9973-446B-9E34-D2FE752E3E8A}" srcOrd="0" destOrd="0" presId="urn:microsoft.com/office/officeart/2005/8/layout/hierarchy3"/>
    <dgm:cxn modelId="{D3B21D37-EB8A-4862-90C5-5768E2AE2413}" srcId="{129C173A-BB39-4879-9038-F6CCBE75C07C}" destId="{EC56C0CB-F0FE-4EBB-B56B-7A2C4F3FBD69}" srcOrd="0" destOrd="0" parTransId="{79B57D1F-5EA7-4A61-935D-93FB8CBE11B3}" sibTransId="{580CD0BB-B069-427A-A643-270EC7C72A30}"/>
    <dgm:cxn modelId="{0DAAF838-2651-4065-88B8-47CBF13503F8}" type="presOf" srcId="{04852A0D-8C5F-44D5-9C42-2BAB1907EED0}" destId="{1764B087-7FD6-47B5-AD76-F5628C5668E2}" srcOrd="0" destOrd="0" presId="urn:microsoft.com/office/officeart/2005/8/layout/hierarchy3"/>
    <dgm:cxn modelId="{874FEA39-E4A9-4306-8D6D-D261BF667AF7}" srcId="{7A833DED-D900-4C86-9A8D-D63035532C27}" destId="{7C2F40E1-DEA8-4FBD-9434-06F1C827C245}" srcOrd="1" destOrd="0" parTransId="{27C4C47B-34D9-4695-8CBA-E92E832F8541}" sibTransId="{24EC6F5C-7B93-4FC4-95E1-B71F2A960F3A}"/>
    <dgm:cxn modelId="{21A1A43B-8BE0-4946-9BDE-003992D78467}" srcId="{7A833DED-D900-4C86-9A8D-D63035532C27}" destId="{36F3857B-D507-41C4-B7AB-177CFCF31E58}" srcOrd="0" destOrd="0" parTransId="{C10F839E-9D8A-4446-90FE-0FFE9962851E}" sibTransId="{F6D1E85F-4060-47AF-B0E1-65D3B2D7B0DD}"/>
    <dgm:cxn modelId="{F01BCB3E-E770-4451-A497-43EC868F9A16}" srcId="{129C173A-BB39-4879-9038-F6CCBE75C07C}" destId="{4D1DF3E3-CE18-4ADD-94E4-8AC849737E53}" srcOrd="2" destOrd="0" parTransId="{DE524DC3-C823-44F8-BF60-2DAEBDABD562}" sibTransId="{6109A91B-FA79-4EDF-A7CF-74CF0CBFF0D2}"/>
    <dgm:cxn modelId="{58C59D40-E6B2-480F-A5A6-E2A5C03BF9A1}" type="presOf" srcId="{B94C81FC-81E9-45E3-A3C6-6C7C8B0AF867}" destId="{B4AC3C8A-59E6-417E-A384-8F9133BBFE6A}" srcOrd="0" destOrd="0" presId="urn:microsoft.com/office/officeart/2005/8/layout/hierarchy3"/>
    <dgm:cxn modelId="{41199D5C-06AA-45BF-A259-EF7E0BEAA014}" type="presOf" srcId="{129C173A-BB39-4879-9038-F6CCBE75C07C}" destId="{0014BE08-989B-4F2F-ACBC-341DBF79179F}" srcOrd="0" destOrd="0" presId="urn:microsoft.com/office/officeart/2005/8/layout/hierarchy3"/>
    <dgm:cxn modelId="{FC772541-1197-42B4-A104-AEC0ADDCC92E}" type="presOf" srcId="{DE524DC3-C823-44F8-BF60-2DAEBDABD562}" destId="{1286CCE9-E203-436B-B7BB-452E0A448099}" srcOrd="0" destOrd="0" presId="urn:microsoft.com/office/officeart/2005/8/layout/hierarchy3"/>
    <dgm:cxn modelId="{43427C43-D086-478A-AAFD-7FF5B79BC260}" srcId="{129C173A-BB39-4879-9038-F6CCBE75C07C}" destId="{EA4D6B11-2D4E-4BFC-B70A-3D7B8D940FB2}" srcOrd="5" destOrd="0" parTransId="{B94C81FC-81E9-45E3-A3C6-6C7C8B0AF867}" sibTransId="{A7706EC4-C8E2-4D0F-9301-A662FA9EAA69}"/>
    <dgm:cxn modelId="{1C89CB64-09CB-4124-BC7D-DE04A5EB0F35}" type="presOf" srcId="{4C031DE7-F4E0-41FE-A777-674E11EF571E}" destId="{8D8327E8-0F85-4DD1-8B30-DED6C60A4D36}" srcOrd="0" destOrd="0" presId="urn:microsoft.com/office/officeart/2005/8/layout/hierarchy3"/>
    <dgm:cxn modelId="{799B4545-53F0-4714-8C6F-8F2B3166CF41}" type="presOf" srcId="{16935E9F-FD87-452E-99A6-248E1A12AF84}" destId="{D4A155F4-7460-4F04-B738-CAEBC963AABB}" srcOrd="0" destOrd="0" presId="urn:microsoft.com/office/officeart/2005/8/layout/hierarchy3"/>
    <dgm:cxn modelId="{17B77046-2FBD-412D-92C2-B3B35F1BB88C}" srcId="{129C173A-BB39-4879-9038-F6CCBE75C07C}" destId="{5D0113BE-30AF-45D0-9E4D-6BC0015E85EE}" srcOrd="1" destOrd="0" parTransId="{A9DCA4AC-7880-453E-B61B-59942E582298}" sibTransId="{0CE7BD9D-D229-4FFF-8EFB-C7E0D6B15816}"/>
    <dgm:cxn modelId="{8E55FA47-0F61-484B-96A6-6CABE0CE778F}" srcId="{7A833DED-D900-4C86-9A8D-D63035532C27}" destId="{E8664A0D-56D5-4E3D-85E1-BE275C5C3084}" srcOrd="2" destOrd="0" parTransId="{04852A0D-8C5F-44D5-9C42-2BAB1907EED0}" sibTransId="{3155E930-6C7E-43B1-B9A9-C3779A166DB2}"/>
    <dgm:cxn modelId="{D9E18372-E542-481A-A152-3193743349A4}" type="presOf" srcId="{BDCB438E-D46B-489C-B4A2-8EE06DC4B993}" destId="{C49733F8-6657-45AE-8551-D8F8B85C4DDF}" srcOrd="0" destOrd="0" presId="urn:microsoft.com/office/officeart/2005/8/layout/hierarchy3"/>
    <dgm:cxn modelId="{C3A08977-5885-4B26-BE4A-8D96D7151A3C}" type="presOf" srcId="{D5DA1674-A5BA-4A6D-A251-D3C4A0FC3420}" destId="{FB4D32D0-09A1-4E14-A9F9-9EEF9BE14431}" srcOrd="0" destOrd="0" presId="urn:microsoft.com/office/officeart/2005/8/layout/hierarchy3"/>
    <dgm:cxn modelId="{BFA9077B-2183-4ECE-A0AF-1A78B0EA6272}" type="presOf" srcId="{4D1DF3E3-CE18-4ADD-94E4-8AC849737E53}" destId="{CDB86669-8D65-488D-A5C7-DBC1EA77DB8B}" srcOrd="0" destOrd="0" presId="urn:microsoft.com/office/officeart/2005/8/layout/hierarchy3"/>
    <dgm:cxn modelId="{8AFF8F88-A23F-42B3-9076-665942A99D2A}" type="presOf" srcId="{7C2F40E1-DEA8-4FBD-9434-06F1C827C245}" destId="{A1124716-E6F3-4830-BCBA-73ACA6DA4830}" srcOrd="0" destOrd="0" presId="urn:microsoft.com/office/officeart/2005/8/layout/hierarchy3"/>
    <dgm:cxn modelId="{9F81CAA8-D172-44C7-8732-8A664C3D3F02}" type="presOf" srcId="{426CF646-1CC2-4A7F-940F-95AEE7628352}" destId="{BA939687-2DC6-456E-92D1-37A8810FE5A0}" srcOrd="0" destOrd="0" presId="urn:microsoft.com/office/officeart/2005/8/layout/hierarchy3"/>
    <dgm:cxn modelId="{837141B1-A720-4035-B55F-61E5746C8493}" type="presOf" srcId="{7BBFCA16-3D35-4346-83B2-08F84EF709C3}" destId="{EA8ABEC9-05C8-41B4-96FF-A84757683BD8}" srcOrd="0" destOrd="0" presId="urn:microsoft.com/office/officeart/2005/8/layout/hierarchy3"/>
    <dgm:cxn modelId="{DD6456B4-F8C6-4C64-A928-35D0F6CDBB9F}" srcId="{426CF646-1CC2-4A7F-940F-95AEE7628352}" destId="{7A833DED-D900-4C86-9A8D-D63035532C27}" srcOrd="1" destOrd="0" parTransId="{15F8B9A0-60DE-4F38-AB8D-F06FAA788BE3}" sibTransId="{B33278F1-4871-44B2-AEC7-EE51EBAF8956}"/>
    <dgm:cxn modelId="{FC447AB7-44A7-401B-8BEE-972706E36ABA}" type="presOf" srcId="{36F3857B-D507-41C4-B7AB-177CFCF31E58}" destId="{9B973E6F-1B96-49CF-8658-F5B84B44BD17}" srcOrd="0" destOrd="0" presId="urn:microsoft.com/office/officeart/2005/8/layout/hierarchy3"/>
    <dgm:cxn modelId="{5E083CB9-0693-401E-BD32-FF5B46B12021}" type="presOf" srcId="{7A833DED-D900-4C86-9A8D-D63035532C27}" destId="{546BD7B6-0393-41C2-B55B-7A5CCB68F5D6}" srcOrd="1" destOrd="0" presId="urn:microsoft.com/office/officeart/2005/8/layout/hierarchy3"/>
    <dgm:cxn modelId="{8E3162CC-BD79-4244-B571-47C383BBA31B}" type="presOf" srcId="{27C4C47B-34D9-4695-8CBA-E92E832F8541}" destId="{DC568CE4-8D5C-4A62-BB75-436B91DF959E}" srcOrd="0" destOrd="0" presId="urn:microsoft.com/office/officeart/2005/8/layout/hierarchy3"/>
    <dgm:cxn modelId="{410D6CCE-3FF5-41E1-A017-338C947C2099}" type="presOf" srcId="{7A833DED-D900-4C86-9A8D-D63035532C27}" destId="{A253101D-490C-408C-B13E-FFF1F1B2E58B}" srcOrd="0" destOrd="0" presId="urn:microsoft.com/office/officeart/2005/8/layout/hierarchy3"/>
    <dgm:cxn modelId="{4B03CAD4-8790-40E1-80DF-CB9571F6259F}" type="presOf" srcId="{129C173A-BB39-4879-9038-F6CCBE75C07C}" destId="{396A673F-8551-4FF0-A2DF-35E61C434945}" srcOrd="1" destOrd="0" presId="urn:microsoft.com/office/officeart/2005/8/layout/hierarchy3"/>
    <dgm:cxn modelId="{3079C8D5-BF52-4C11-BABC-C9DC1E8AE19A}" type="presOf" srcId="{EC56C0CB-F0FE-4EBB-B56B-7A2C4F3FBD69}" destId="{C5B17C4B-A632-4EB0-AF5B-C00FAF20EF66}" srcOrd="0" destOrd="0" presId="urn:microsoft.com/office/officeart/2005/8/layout/hierarchy3"/>
    <dgm:cxn modelId="{814E86D9-0CF1-4667-8AC0-72F54AC22EE6}" srcId="{426CF646-1CC2-4A7F-940F-95AEE7628352}" destId="{129C173A-BB39-4879-9038-F6CCBE75C07C}" srcOrd="0" destOrd="0" parTransId="{E191353D-FC0F-4F0F-A885-5E807AFC4691}" sibTransId="{384008CC-F9A8-497E-A95B-5861187AD164}"/>
    <dgm:cxn modelId="{B022ABE6-6F42-4ABF-B445-5386DCCA5E76}" type="presOf" srcId="{EA4D6B11-2D4E-4BFC-B70A-3D7B8D940FB2}" destId="{2832D8F6-BB18-48D9-A6FA-D9928133DBC1}" srcOrd="0" destOrd="0" presId="urn:microsoft.com/office/officeart/2005/8/layout/hierarchy3"/>
    <dgm:cxn modelId="{E742D0EB-D204-4BE8-8DA1-FF8B3FFC23DE}" srcId="{129C173A-BB39-4879-9038-F6CCBE75C07C}" destId="{D5DA1674-A5BA-4A6D-A251-D3C4A0FC3420}" srcOrd="4" destOrd="0" parTransId="{BDCB438E-D46B-489C-B4A2-8EE06DC4B993}" sibTransId="{B70B6B1F-F257-44B7-803F-E29DE64FD9DD}"/>
    <dgm:cxn modelId="{C1412AF9-0A9B-43B3-AE94-34665CAA6FF8}" type="presOf" srcId="{45EE868E-4FC5-4BB2-8954-AA4E36A56186}" destId="{08C0AD72-CD21-4857-9347-2A9CF715DE94}" srcOrd="0" destOrd="0" presId="urn:microsoft.com/office/officeart/2005/8/layout/hierarchy3"/>
    <dgm:cxn modelId="{CCF8E944-9B1D-4E6F-A290-9375052CBAB2}" type="presParOf" srcId="{BA939687-2DC6-456E-92D1-37A8810FE5A0}" destId="{90A051EE-2977-4FE3-85DE-9674E4406385}" srcOrd="0" destOrd="0" presId="urn:microsoft.com/office/officeart/2005/8/layout/hierarchy3"/>
    <dgm:cxn modelId="{3F76F2BE-22CE-49B5-8296-E0F78F7507A3}" type="presParOf" srcId="{90A051EE-2977-4FE3-85DE-9674E4406385}" destId="{A465AE1F-0E3D-49F7-9CD7-2C312E7CD74E}" srcOrd="0" destOrd="0" presId="urn:microsoft.com/office/officeart/2005/8/layout/hierarchy3"/>
    <dgm:cxn modelId="{414FF0D4-5D0B-4759-A237-033D980F640A}" type="presParOf" srcId="{A465AE1F-0E3D-49F7-9CD7-2C312E7CD74E}" destId="{0014BE08-989B-4F2F-ACBC-341DBF79179F}" srcOrd="0" destOrd="0" presId="urn:microsoft.com/office/officeart/2005/8/layout/hierarchy3"/>
    <dgm:cxn modelId="{71D395BD-DF32-41A3-AB54-8AED379F1442}" type="presParOf" srcId="{A465AE1F-0E3D-49F7-9CD7-2C312E7CD74E}" destId="{396A673F-8551-4FF0-A2DF-35E61C434945}" srcOrd="1" destOrd="0" presId="urn:microsoft.com/office/officeart/2005/8/layout/hierarchy3"/>
    <dgm:cxn modelId="{43D5FAF0-CDF9-4AC6-ACCE-F3222094ED0C}" type="presParOf" srcId="{90A051EE-2977-4FE3-85DE-9674E4406385}" destId="{F3A28688-7FA2-43C2-8535-3D40082D0149}" srcOrd="1" destOrd="0" presId="urn:microsoft.com/office/officeart/2005/8/layout/hierarchy3"/>
    <dgm:cxn modelId="{C3029615-6B26-4A17-BE85-D88217D6356F}" type="presParOf" srcId="{F3A28688-7FA2-43C2-8535-3D40082D0149}" destId="{769182EE-76C0-49BF-9F01-95AF8B8514A2}" srcOrd="0" destOrd="0" presId="urn:microsoft.com/office/officeart/2005/8/layout/hierarchy3"/>
    <dgm:cxn modelId="{5D3DE9BA-2D2C-4877-BCEA-167D848CD980}" type="presParOf" srcId="{F3A28688-7FA2-43C2-8535-3D40082D0149}" destId="{C5B17C4B-A632-4EB0-AF5B-C00FAF20EF66}" srcOrd="1" destOrd="0" presId="urn:microsoft.com/office/officeart/2005/8/layout/hierarchy3"/>
    <dgm:cxn modelId="{707AF848-BAC9-4812-946C-2901701E1659}" type="presParOf" srcId="{F3A28688-7FA2-43C2-8535-3D40082D0149}" destId="{997E628E-84BD-46CB-989E-F86E02044020}" srcOrd="2" destOrd="0" presId="urn:microsoft.com/office/officeart/2005/8/layout/hierarchy3"/>
    <dgm:cxn modelId="{8FBF1FD2-E384-45AB-9CEC-D4120F383D8C}" type="presParOf" srcId="{F3A28688-7FA2-43C2-8535-3D40082D0149}" destId="{2A64E95D-3AA5-48EE-BA15-A1978346A234}" srcOrd="3" destOrd="0" presId="urn:microsoft.com/office/officeart/2005/8/layout/hierarchy3"/>
    <dgm:cxn modelId="{268A7DAC-F090-4E52-BC42-E5968D777CEC}" type="presParOf" srcId="{F3A28688-7FA2-43C2-8535-3D40082D0149}" destId="{1286CCE9-E203-436B-B7BB-452E0A448099}" srcOrd="4" destOrd="0" presId="urn:microsoft.com/office/officeart/2005/8/layout/hierarchy3"/>
    <dgm:cxn modelId="{632F8786-AD40-42A9-A67F-E5EDFF92FFEC}" type="presParOf" srcId="{F3A28688-7FA2-43C2-8535-3D40082D0149}" destId="{CDB86669-8D65-488D-A5C7-DBC1EA77DB8B}" srcOrd="5" destOrd="0" presId="urn:microsoft.com/office/officeart/2005/8/layout/hierarchy3"/>
    <dgm:cxn modelId="{C34CFF0D-C4A5-4466-9BC9-B1C10D0B72EB}" type="presParOf" srcId="{F3A28688-7FA2-43C2-8535-3D40082D0149}" destId="{EA8ABEC9-05C8-41B4-96FF-A84757683BD8}" srcOrd="6" destOrd="0" presId="urn:microsoft.com/office/officeart/2005/8/layout/hierarchy3"/>
    <dgm:cxn modelId="{8EF4A647-E231-4390-974A-722E9EC848F7}" type="presParOf" srcId="{F3A28688-7FA2-43C2-8535-3D40082D0149}" destId="{8D8327E8-0F85-4DD1-8B30-DED6C60A4D36}" srcOrd="7" destOrd="0" presId="urn:microsoft.com/office/officeart/2005/8/layout/hierarchy3"/>
    <dgm:cxn modelId="{C0BB7EF4-7B47-4D3B-9926-392F941577E7}" type="presParOf" srcId="{F3A28688-7FA2-43C2-8535-3D40082D0149}" destId="{C49733F8-6657-45AE-8551-D8F8B85C4DDF}" srcOrd="8" destOrd="0" presId="urn:microsoft.com/office/officeart/2005/8/layout/hierarchy3"/>
    <dgm:cxn modelId="{70452AB7-FE19-470D-AF96-41D848ED320F}" type="presParOf" srcId="{F3A28688-7FA2-43C2-8535-3D40082D0149}" destId="{FB4D32D0-09A1-4E14-A9F9-9EEF9BE14431}" srcOrd="9" destOrd="0" presId="urn:microsoft.com/office/officeart/2005/8/layout/hierarchy3"/>
    <dgm:cxn modelId="{02301D58-FF5C-4B5C-827C-C381142B085A}" type="presParOf" srcId="{F3A28688-7FA2-43C2-8535-3D40082D0149}" destId="{B4AC3C8A-59E6-417E-A384-8F9133BBFE6A}" srcOrd="10" destOrd="0" presId="urn:microsoft.com/office/officeart/2005/8/layout/hierarchy3"/>
    <dgm:cxn modelId="{57FEEFB1-35A1-402A-AD11-33CE61301120}" type="presParOf" srcId="{F3A28688-7FA2-43C2-8535-3D40082D0149}" destId="{2832D8F6-BB18-48D9-A6FA-D9928133DBC1}" srcOrd="11" destOrd="0" presId="urn:microsoft.com/office/officeart/2005/8/layout/hierarchy3"/>
    <dgm:cxn modelId="{84C58ED6-14F0-4099-91A9-8CE258F9448B}" type="presParOf" srcId="{BA939687-2DC6-456E-92D1-37A8810FE5A0}" destId="{D408F3E7-FB45-4058-B98C-F15F6F0FF7D1}" srcOrd="1" destOrd="0" presId="urn:microsoft.com/office/officeart/2005/8/layout/hierarchy3"/>
    <dgm:cxn modelId="{C9997F1C-B420-4077-ACA2-D59DBC1BDD7B}" type="presParOf" srcId="{D408F3E7-FB45-4058-B98C-F15F6F0FF7D1}" destId="{9A983F36-E7FA-483A-BA94-43F9EE29C00E}" srcOrd="0" destOrd="0" presId="urn:microsoft.com/office/officeart/2005/8/layout/hierarchy3"/>
    <dgm:cxn modelId="{1AA7955E-4DE8-40CD-8872-D2A088617BA7}" type="presParOf" srcId="{9A983F36-E7FA-483A-BA94-43F9EE29C00E}" destId="{A253101D-490C-408C-B13E-FFF1F1B2E58B}" srcOrd="0" destOrd="0" presId="urn:microsoft.com/office/officeart/2005/8/layout/hierarchy3"/>
    <dgm:cxn modelId="{5FE3BA6C-19C3-4966-9017-A65B3350C427}" type="presParOf" srcId="{9A983F36-E7FA-483A-BA94-43F9EE29C00E}" destId="{546BD7B6-0393-41C2-B55B-7A5CCB68F5D6}" srcOrd="1" destOrd="0" presId="urn:microsoft.com/office/officeart/2005/8/layout/hierarchy3"/>
    <dgm:cxn modelId="{D6E4DDE5-C8F7-4F2C-B967-A15C7530D7FA}" type="presParOf" srcId="{D408F3E7-FB45-4058-B98C-F15F6F0FF7D1}" destId="{84C4E54D-D7C6-4D19-8D50-6A3E80652BC6}" srcOrd="1" destOrd="0" presId="urn:microsoft.com/office/officeart/2005/8/layout/hierarchy3"/>
    <dgm:cxn modelId="{7930C429-D571-43E8-9172-05E09389EFC0}" type="presParOf" srcId="{84C4E54D-D7C6-4D19-8D50-6A3E80652BC6}" destId="{AC8787C5-3F43-4CC8-9388-394D5E896CDA}" srcOrd="0" destOrd="0" presId="urn:microsoft.com/office/officeart/2005/8/layout/hierarchy3"/>
    <dgm:cxn modelId="{DBB0D724-65F4-4DEA-B3B4-ECF128CEA0D0}" type="presParOf" srcId="{84C4E54D-D7C6-4D19-8D50-6A3E80652BC6}" destId="{9B973E6F-1B96-49CF-8658-F5B84B44BD17}" srcOrd="1" destOrd="0" presId="urn:microsoft.com/office/officeart/2005/8/layout/hierarchy3"/>
    <dgm:cxn modelId="{C5F72515-B78B-4F44-80D4-792BD5099E6D}" type="presParOf" srcId="{84C4E54D-D7C6-4D19-8D50-6A3E80652BC6}" destId="{DC568CE4-8D5C-4A62-BB75-436B91DF959E}" srcOrd="2" destOrd="0" presId="urn:microsoft.com/office/officeart/2005/8/layout/hierarchy3"/>
    <dgm:cxn modelId="{D6FB9ED2-DE61-4005-8E06-CD3952876FB1}" type="presParOf" srcId="{84C4E54D-D7C6-4D19-8D50-6A3E80652BC6}" destId="{A1124716-E6F3-4830-BCBA-73ACA6DA4830}" srcOrd="3" destOrd="0" presId="urn:microsoft.com/office/officeart/2005/8/layout/hierarchy3"/>
    <dgm:cxn modelId="{82174680-835B-450E-A779-87DC712B69D0}" type="presParOf" srcId="{84C4E54D-D7C6-4D19-8D50-6A3E80652BC6}" destId="{1764B087-7FD6-47B5-AD76-F5628C5668E2}" srcOrd="4" destOrd="0" presId="urn:microsoft.com/office/officeart/2005/8/layout/hierarchy3"/>
    <dgm:cxn modelId="{CB4CFD58-0728-40DF-8FEF-184C82C35A0E}" type="presParOf" srcId="{84C4E54D-D7C6-4D19-8D50-6A3E80652BC6}" destId="{15FAD17B-9973-446B-9E34-D2FE752E3E8A}" srcOrd="5" destOrd="0" presId="urn:microsoft.com/office/officeart/2005/8/layout/hierarchy3"/>
    <dgm:cxn modelId="{E7F9ED4F-5F4A-4586-B4ED-C3A771800C3A}" type="presParOf" srcId="{84C4E54D-D7C6-4D19-8D50-6A3E80652BC6}" destId="{08C0AD72-CD21-4857-9347-2A9CF715DE94}" srcOrd="6" destOrd="0" presId="urn:microsoft.com/office/officeart/2005/8/layout/hierarchy3"/>
    <dgm:cxn modelId="{308E6CB7-E5CF-4928-B5EA-04030D5004C3}" type="presParOf" srcId="{84C4E54D-D7C6-4D19-8D50-6A3E80652BC6}" destId="{FCFFC370-4758-4A9B-8EDB-160954CC8DAC}" srcOrd="7" destOrd="0" presId="urn:microsoft.com/office/officeart/2005/8/layout/hierarchy3"/>
    <dgm:cxn modelId="{D65A698D-ACEA-44C7-A8BF-23690DEE630A}" type="presParOf" srcId="{84C4E54D-D7C6-4D19-8D50-6A3E80652BC6}" destId="{D4A155F4-7460-4F04-B738-CAEBC963AABB}" srcOrd="8" destOrd="0" presId="urn:microsoft.com/office/officeart/2005/8/layout/hierarchy3"/>
    <dgm:cxn modelId="{BDD7006B-90C5-4D6C-9CE3-B28523EABE82}" type="presParOf" srcId="{84C4E54D-D7C6-4D19-8D50-6A3E80652BC6}" destId="{912F63E3-3E98-45D8-8699-6442F94E31B6}" srcOrd="9"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E0758F3-C4FB-4195-A5F8-F26A0F4C3BA5}" type="doc">
      <dgm:prSet loTypeId="urn:microsoft.com/office/officeart/2005/8/layout/vList3" loCatId="picture" qsTypeId="urn:microsoft.com/office/officeart/2005/8/quickstyle/simple3" qsCatId="simple" csTypeId="urn:microsoft.com/office/officeart/2005/8/colors/colorful2" csCatId="colorful" phldr="1"/>
      <dgm:spPr/>
    </dgm:pt>
    <dgm:pt modelId="{53267636-89D6-474B-9F2F-EC057E7BE6EF}">
      <dgm:prSet phldrT="[Texto]" custT="1"/>
      <dgm:spPr/>
      <dgm:t>
        <a:bodyPr/>
        <a:lstStyle/>
        <a:p>
          <a:r>
            <a:rPr lang="es-MX" sz="1600"/>
            <a:t>Un estudiante pertenece a un programa</a:t>
          </a:r>
          <a:endParaRPr lang="es-CO" sz="1600"/>
        </a:p>
      </dgm:t>
    </dgm:pt>
    <dgm:pt modelId="{9B5E957F-D477-487D-974A-1238945C8C78}" type="parTrans" cxnId="{538415BE-E04B-4BE2-8F89-8A82D99EC74C}">
      <dgm:prSet/>
      <dgm:spPr/>
      <dgm:t>
        <a:bodyPr/>
        <a:lstStyle/>
        <a:p>
          <a:endParaRPr lang="es-CO" sz="1600"/>
        </a:p>
      </dgm:t>
    </dgm:pt>
    <dgm:pt modelId="{D5EA3D74-6912-496A-B920-9896E3538595}" type="sibTrans" cxnId="{538415BE-E04B-4BE2-8F89-8A82D99EC74C}">
      <dgm:prSet/>
      <dgm:spPr/>
      <dgm:t>
        <a:bodyPr/>
        <a:lstStyle/>
        <a:p>
          <a:endParaRPr lang="es-CO" sz="1600"/>
        </a:p>
      </dgm:t>
    </dgm:pt>
    <dgm:pt modelId="{07A9D5B3-6296-4C5F-B9D4-EB4514E4232A}">
      <dgm:prSet phldrT="[Texto]" custT="1"/>
      <dgm:spPr/>
      <dgm:t>
        <a:bodyPr/>
        <a:lstStyle/>
        <a:p>
          <a:r>
            <a:rPr lang="es-MX" sz="1600"/>
            <a:t>Un profesor imparte varios cursos, y un curso puede tener mas de un profesor asignado</a:t>
          </a:r>
        </a:p>
      </dgm:t>
    </dgm:pt>
    <dgm:pt modelId="{26B6CED7-FBA6-4425-B215-8F81E3BE0286}" type="parTrans" cxnId="{ED9ACCB0-42FD-458C-9147-B488DC5E669B}">
      <dgm:prSet/>
      <dgm:spPr/>
      <dgm:t>
        <a:bodyPr/>
        <a:lstStyle/>
        <a:p>
          <a:endParaRPr lang="es-CO" sz="1600"/>
        </a:p>
      </dgm:t>
    </dgm:pt>
    <dgm:pt modelId="{9C4CACDF-9BE1-48BA-AE0B-4216FBAC86F1}" type="sibTrans" cxnId="{ED9ACCB0-42FD-458C-9147-B488DC5E669B}">
      <dgm:prSet/>
      <dgm:spPr/>
      <dgm:t>
        <a:bodyPr/>
        <a:lstStyle/>
        <a:p>
          <a:endParaRPr lang="es-CO" sz="1600"/>
        </a:p>
      </dgm:t>
    </dgm:pt>
    <dgm:pt modelId="{77981DF5-0060-4D94-B00D-7D78565001DF}">
      <dgm:prSet phldrT="[Texto]" custT="1"/>
      <dgm:spPr/>
      <dgm:t>
        <a:bodyPr/>
        <a:lstStyle/>
        <a:p>
          <a:r>
            <a:rPr lang="es-MX" sz="1600"/>
            <a:t>Un curso pertenece a un programa académico</a:t>
          </a:r>
        </a:p>
      </dgm:t>
    </dgm:pt>
    <dgm:pt modelId="{4279F1AD-F85F-4EAC-A9EC-FBC2E053A1C5}" type="parTrans" cxnId="{A0E9A787-884B-480C-935B-BEAB87E454F4}">
      <dgm:prSet/>
      <dgm:spPr/>
      <dgm:t>
        <a:bodyPr/>
        <a:lstStyle/>
        <a:p>
          <a:endParaRPr lang="es-CO" sz="1600"/>
        </a:p>
      </dgm:t>
    </dgm:pt>
    <dgm:pt modelId="{4E21D8CE-92CE-4D6D-8F58-421EC8029C78}" type="sibTrans" cxnId="{A0E9A787-884B-480C-935B-BEAB87E454F4}">
      <dgm:prSet/>
      <dgm:spPr/>
      <dgm:t>
        <a:bodyPr/>
        <a:lstStyle/>
        <a:p>
          <a:endParaRPr lang="es-CO" sz="1600"/>
        </a:p>
      </dgm:t>
    </dgm:pt>
    <dgm:pt modelId="{E9D24549-9CCE-466C-A399-5002F855D2AD}">
      <dgm:prSet phldrT="[Texto]" custT="1"/>
      <dgm:spPr/>
      <dgm:t>
        <a:bodyPr/>
        <a:lstStyle/>
        <a:p>
          <a:r>
            <a:rPr lang="es-MX" sz="1600"/>
            <a:t>Los estudiantes pueden inscribirse en múltiples cursos</a:t>
          </a:r>
        </a:p>
      </dgm:t>
    </dgm:pt>
    <dgm:pt modelId="{BE9D32C4-8210-4184-849C-5D804C809109}" type="parTrans" cxnId="{5D15E915-9947-4C63-981C-171BD095BE3C}">
      <dgm:prSet/>
      <dgm:spPr/>
      <dgm:t>
        <a:bodyPr/>
        <a:lstStyle/>
        <a:p>
          <a:endParaRPr lang="es-CO" sz="1600"/>
        </a:p>
      </dgm:t>
    </dgm:pt>
    <dgm:pt modelId="{9A52A7D7-B2BF-4951-AB17-2D2A3C74A9C5}" type="sibTrans" cxnId="{5D15E915-9947-4C63-981C-171BD095BE3C}">
      <dgm:prSet/>
      <dgm:spPr/>
      <dgm:t>
        <a:bodyPr/>
        <a:lstStyle/>
        <a:p>
          <a:endParaRPr lang="es-CO" sz="1600"/>
        </a:p>
      </dgm:t>
    </dgm:pt>
    <dgm:pt modelId="{E5546743-A3FC-47A5-8EC2-8722A45AA644}">
      <dgm:prSet phldrT="[Texto]" custT="1"/>
      <dgm:spPr/>
      <dgm:t>
        <a:bodyPr/>
        <a:lstStyle/>
        <a:p>
          <a:r>
            <a:rPr lang="es-MX" sz="1600"/>
            <a:t>Un estudiante puede tener varias evaluaciones en diferentes cursos</a:t>
          </a:r>
        </a:p>
      </dgm:t>
    </dgm:pt>
    <dgm:pt modelId="{4C67DA6C-7938-41FB-8214-3E77D178F8F5}" type="parTrans" cxnId="{9F3CAFF9-6D25-45B2-8304-318620C65F51}">
      <dgm:prSet/>
      <dgm:spPr/>
      <dgm:t>
        <a:bodyPr/>
        <a:lstStyle/>
        <a:p>
          <a:endParaRPr lang="es-CO" sz="1600"/>
        </a:p>
      </dgm:t>
    </dgm:pt>
    <dgm:pt modelId="{BF9F736C-7541-400C-B5B9-66E08A9D2B06}" type="sibTrans" cxnId="{9F3CAFF9-6D25-45B2-8304-318620C65F51}">
      <dgm:prSet/>
      <dgm:spPr/>
      <dgm:t>
        <a:bodyPr/>
        <a:lstStyle/>
        <a:p>
          <a:endParaRPr lang="es-CO" sz="1600"/>
        </a:p>
      </dgm:t>
    </dgm:pt>
    <dgm:pt modelId="{697D3D9A-9B47-4F1F-AE38-1DA503521E79}">
      <dgm:prSet phldrT="[Texto]" custT="1"/>
      <dgm:spPr/>
      <dgm:t>
        <a:bodyPr/>
        <a:lstStyle/>
        <a:p>
          <a:r>
            <a:rPr lang="es-MX" sz="1600"/>
            <a:t>Un curso tiene múltiples evaluaciones</a:t>
          </a:r>
          <a:endParaRPr lang="es-CO" sz="1600"/>
        </a:p>
      </dgm:t>
    </dgm:pt>
    <dgm:pt modelId="{AF10765C-6E2F-461B-A239-5994C8E44DDA}" type="parTrans" cxnId="{68D925BB-8126-440C-BE3B-03BF02D05CAC}">
      <dgm:prSet/>
      <dgm:spPr/>
      <dgm:t>
        <a:bodyPr/>
        <a:lstStyle/>
        <a:p>
          <a:endParaRPr lang="es-CO" sz="1600"/>
        </a:p>
      </dgm:t>
    </dgm:pt>
    <dgm:pt modelId="{7EAB7CB0-E1BB-40B2-8179-26E6A8DA2BA9}" type="sibTrans" cxnId="{68D925BB-8126-440C-BE3B-03BF02D05CAC}">
      <dgm:prSet/>
      <dgm:spPr/>
      <dgm:t>
        <a:bodyPr/>
        <a:lstStyle/>
        <a:p>
          <a:endParaRPr lang="es-CO" sz="1600"/>
        </a:p>
      </dgm:t>
    </dgm:pt>
    <dgm:pt modelId="{CAEE4065-D758-47F2-99B2-1A097527F696}" type="pres">
      <dgm:prSet presAssocID="{6E0758F3-C4FB-4195-A5F8-F26A0F4C3BA5}" presName="linearFlow" presStyleCnt="0">
        <dgm:presLayoutVars>
          <dgm:dir/>
          <dgm:resizeHandles val="exact"/>
        </dgm:presLayoutVars>
      </dgm:prSet>
      <dgm:spPr/>
    </dgm:pt>
    <dgm:pt modelId="{4AFCDD95-F16F-40E6-B6FB-FF652D2E0619}" type="pres">
      <dgm:prSet presAssocID="{53267636-89D6-474B-9F2F-EC057E7BE6EF}" presName="composite" presStyleCnt="0"/>
      <dgm:spPr/>
    </dgm:pt>
    <dgm:pt modelId="{32A24A0E-77D0-4746-B098-E09226F47917}" type="pres">
      <dgm:prSet presAssocID="{53267636-89D6-474B-9F2F-EC057E7BE6EF}" presName="imgShp" presStyleLbl="fgImgPlace1" presStyleIdx="0" presStyleCnt="6"/>
      <dgm:spPr/>
    </dgm:pt>
    <dgm:pt modelId="{1F54ECA2-DF7C-43EE-85CA-9EA8659A10B3}" type="pres">
      <dgm:prSet presAssocID="{53267636-89D6-474B-9F2F-EC057E7BE6EF}" presName="txShp" presStyleLbl="node1" presStyleIdx="0" presStyleCnt="6" custScaleX="112109" custLinFactNeighborX="8761" custLinFactNeighborY="-1080">
        <dgm:presLayoutVars>
          <dgm:bulletEnabled val="1"/>
        </dgm:presLayoutVars>
      </dgm:prSet>
      <dgm:spPr/>
    </dgm:pt>
    <dgm:pt modelId="{E7C2554B-DDD9-42F4-8487-886ADC8CB549}" type="pres">
      <dgm:prSet presAssocID="{D5EA3D74-6912-496A-B920-9896E3538595}" presName="spacing" presStyleCnt="0"/>
      <dgm:spPr/>
    </dgm:pt>
    <dgm:pt modelId="{8257C273-8607-4F07-91D4-5EB6A65725FF}" type="pres">
      <dgm:prSet presAssocID="{07A9D5B3-6296-4C5F-B9D4-EB4514E4232A}" presName="composite" presStyleCnt="0"/>
      <dgm:spPr/>
    </dgm:pt>
    <dgm:pt modelId="{005D81C1-0C84-4CF0-B0A5-4DE91F0BFF03}" type="pres">
      <dgm:prSet presAssocID="{07A9D5B3-6296-4C5F-B9D4-EB4514E4232A}" presName="imgShp" presStyleLbl="fgImgPlace1" presStyleIdx="1" presStyleCnt="6"/>
      <dgm:spPr/>
    </dgm:pt>
    <dgm:pt modelId="{010E0C3F-3EC5-4790-A22F-AFA347AE019D}" type="pres">
      <dgm:prSet presAssocID="{07A9D5B3-6296-4C5F-B9D4-EB4514E4232A}" presName="txShp" presStyleLbl="node1" presStyleIdx="1" presStyleCnt="6" custScaleX="112109" custLinFactNeighborX="8761" custLinFactNeighborY="-2436">
        <dgm:presLayoutVars>
          <dgm:bulletEnabled val="1"/>
        </dgm:presLayoutVars>
      </dgm:prSet>
      <dgm:spPr/>
    </dgm:pt>
    <dgm:pt modelId="{5132FCAF-9561-42F8-AB65-884DD257FF75}" type="pres">
      <dgm:prSet presAssocID="{9C4CACDF-9BE1-48BA-AE0B-4216FBAC86F1}" presName="spacing" presStyleCnt="0"/>
      <dgm:spPr/>
    </dgm:pt>
    <dgm:pt modelId="{A3E5FE60-9EC4-486D-BCE3-4482495DE42E}" type="pres">
      <dgm:prSet presAssocID="{77981DF5-0060-4D94-B00D-7D78565001DF}" presName="composite" presStyleCnt="0"/>
      <dgm:spPr/>
    </dgm:pt>
    <dgm:pt modelId="{BB05ED4A-DEF8-4425-B428-06B560F2CE0D}" type="pres">
      <dgm:prSet presAssocID="{77981DF5-0060-4D94-B00D-7D78565001DF}" presName="imgShp" presStyleLbl="fgImgPlace1" presStyleIdx="2" presStyleCnt="6"/>
      <dgm:spPr/>
    </dgm:pt>
    <dgm:pt modelId="{6B3B8BEF-A134-427E-A933-A9FF850FE6E1}" type="pres">
      <dgm:prSet presAssocID="{77981DF5-0060-4D94-B00D-7D78565001DF}" presName="txShp" presStyleLbl="node1" presStyleIdx="2" presStyleCnt="6" custScaleX="112109" custLinFactNeighborX="8761" custLinFactNeighborY="-2436">
        <dgm:presLayoutVars>
          <dgm:bulletEnabled val="1"/>
        </dgm:presLayoutVars>
      </dgm:prSet>
      <dgm:spPr/>
    </dgm:pt>
    <dgm:pt modelId="{0D156A86-27C7-485B-ACD1-2F8B9D259BEC}" type="pres">
      <dgm:prSet presAssocID="{4E21D8CE-92CE-4D6D-8F58-421EC8029C78}" presName="spacing" presStyleCnt="0"/>
      <dgm:spPr/>
    </dgm:pt>
    <dgm:pt modelId="{F81E1C2F-176F-4B46-A490-4AC5F18DAFC7}" type="pres">
      <dgm:prSet presAssocID="{E9D24549-9CCE-466C-A399-5002F855D2AD}" presName="composite" presStyleCnt="0"/>
      <dgm:spPr/>
    </dgm:pt>
    <dgm:pt modelId="{EBAD7EAF-6C03-487F-87B1-32338038EED0}" type="pres">
      <dgm:prSet presAssocID="{E9D24549-9CCE-466C-A399-5002F855D2AD}" presName="imgShp" presStyleLbl="fgImgPlace1" presStyleIdx="3" presStyleCnt="6"/>
      <dgm:spPr/>
    </dgm:pt>
    <dgm:pt modelId="{79A19DD7-E37D-4948-BBD6-0F36F46A15E7}" type="pres">
      <dgm:prSet presAssocID="{E9D24549-9CCE-466C-A399-5002F855D2AD}" presName="txShp" presStyleLbl="node1" presStyleIdx="3" presStyleCnt="6" custScaleX="112109" custLinFactNeighborX="8761" custLinFactNeighborY="-47">
        <dgm:presLayoutVars>
          <dgm:bulletEnabled val="1"/>
        </dgm:presLayoutVars>
      </dgm:prSet>
      <dgm:spPr/>
    </dgm:pt>
    <dgm:pt modelId="{DE2A3060-C9EF-4139-A8B6-4229D8074BA3}" type="pres">
      <dgm:prSet presAssocID="{9A52A7D7-B2BF-4951-AB17-2D2A3C74A9C5}" presName="spacing" presStyleCnt="0"/>
      <dgm:spPr/>
    </dgm:pt>
    <dgm:pt modelId="{B85C99C6-ACBE-4257-97DD-F6B741539379}" type="pres">
      <dgm:prSet presAssocID="{E5546743-A3FC-47A5-8EC2-8722A45AA644}" presName="composite" presStyleCnt="0"/>
      <dgm:spPr/>
    </dgm:pt>
    <dgm:pt modelId="{7F77F30A-5778-45E6-8B4A-DDC6ACB885A1}" type="pres">
      <dgm:prSet presAssocID="{E5546743-A3FC-47A5-8EC2-8722A45AA644}" presName="imgShp" presStyleLbl="fgImgPlace1" presStyleIdx="4" presStyleCnt="6"/>
      <dgm:spPr/>
    </dgm:pt>
    <dgm:pt modelId="{2627D353-D51E-45AE-865F-D5CF6702D262}" type="pres">
      <dgm:prSet presAssocID="{E5546743-A3FC-47A5-8EC2-8722A45AA644}" presName="txShp" presStyleLbl="node1" presStyleIdx="4" presStyleCnt="6" custScaleX="112109" custLinFactNeighborX="8761" custLinFactNeighborY="-2436">
        <dgm:presLayoutVars>
          <dgm:bulletEnabled val="1"/>
        </dgm:presLayoutVars>
      </dgm:prSet>
      <dgm:spPr/>
    </dgm:pt>
    <dgm:pt modelId="{9117FD5C-27D1-4175-ABC0-92678CF56923}" type="pres">
      <dgm:prSet presAssocID="{BF9F736C-7541-400C-B5B9-66E08A9D2B06}" presName="spacing" presStyleCnt="0"/>
      <dgm:spPr/>
    </dgm:pt>
    <dgm:pt modelId="{1CC5C619-DE20-429D-A991-25385B1915D8}" type="pres">
      <dgm:prSet presAssocID="{697D3D9A-9B47-4F1F-AE38-1DA503521E79}" presName="composite" presStyleCnt="0"/>
      <dgm:spPr/>
    </dgm:pt>
    <dgm:pt modelId="{EF88A043-6C28-4481-85F4-3DAD061D1D78}" type="pres">
      <dgm:prSet presAssocID="{697D3D9A-9B47-4F1F-AE38-1DA503521E79}" presName="imgShp" presStyleLbl="fgImgPlace1" presStyleIdx="5" presStyleCnt="6"/>
      <dgm:spPr/>
    </dgm:pt>
    <dgm:pt modelId="{B8513766-86E2-43F3-949E-8B2510432AA9}" type="pres">
      <dgm:prSet presAssocID="{697D3D9A-9B47-4F1F-AE38-1DA503521E79}" presName="txShp" presStyleLbl="node1" presStyleIdx="5" presStyleCnt="6" custScaleX="112109" custLinFactNeighborX="8761" custLinFactNeighborY="-2436">
        <dgm:presLayoutVars>
          <dgm:bulletEnabled val="1"/>
        </dgm:presLayoutVars>
      </dgm:prSet>
      <dgm:spPr/>
    </dgm:pt>
  </dgm:ptLst>
  <dgm:cxnLst>
    <dgm:cxn modelId="{5D15E915-9947-4C63-981C-171BD095BE3C}" srcId="{6E0758F3-C4FB-4195-A5F8-F26A0F4C3BA5}" destId="{E9D24549-9CCE-466C-A399-5002F855D2AD}" srcOrd="3" destOrd="0" parTransId="{BE9D32C4-8210-4184-849C-5D804C809109}" sibTransId="{9A52A7D7-B2BF-4951-AB17-2D2A3C74A9C5}"/>
    <dgm:cxn modelId="{8881A95D-2A61-46A2-BDBA-D840C1B0513D}" type="presOf" srcId="{53267636-89D6-474B-9F2F-EC057E7BE6EF}" destId="{1F54ECA2-DF7C-43EE-85CA-9EA8659A10B3}" srcOrd="0" destOrd="0" presId="urn:microsoft.com/office/officeart/2005/8/layout/vList3"/>
    <dgm:cxn modelId="{9F523258-0EB1-4972-89C7-415244742809}" type="presOf" srcId="{07A9D5B3-6296-4C5F-B9D4-EB4514E4232A}" destId="{010E0C3F-3EC5-4790-A22F-AFA347AE019D}" srcOrd="0" destOrd="0" presId="urn:microsoft.com/office/officeart/2005/8/layout/vList3"/>
    <dgm:cxn modelId="{68AE3258-D0FA-49D5-948F-450D46BFC98D}" type="presOf" srcId="{E9D24549-9CCE-466C-A399-5002F855D2AD}" destId="{79A19DD7-E37D-4948-BBD6-0F36F46A15E7}" srcOrd="0" destOrd="0" presId="urn:microsoft.com/office/officeart/2005/8/layout/vList3"/>
    <dgm:cxn modelId="{A0E9A787-884B-480C-935B-BEAB87E454F4}" srcId="{6E0758F3-C4FB-4195-A5F8-F26A0F4C3BA5}" destId="{77981DF5-0060-4D94-B00D-7D78565001DF}" srcOrd="2" destOrd="0" parTransId="{4279F1AD-F85F-4EAC-A9EC-FBC2E053A1C5}" sibTransId="{4E21D8CE-92CE-4D6D-8F58-421EC8029C78}"/>
    <dgm:cxn modelId="{FA94BD93-3898-42B7-88F8-3B5D5BA03674}" type="presOf" srcId="{6E0758F3-C4FB-4195-A5F8-F26A0F4C3BA5}" destId="{CAEE4065-D758-47F2-99B2-1A097527F696}" srcOrd="0" destOrd="0" presId="urn:microsoft.com/office/officeart/2005/8/layout/vList3"/>
    <dgm:cxn modelId="{ED9ACCB0-42FD-458C-9147-B488DC5E669B}" srcId="{6E0758F3-C4FB-4195-A5F8-F26A0F4C3BA5}" destId="{07A9D5B3-6296-4C5F-B9D4-EB4514E4232A}" srcOrd="1" destOrd="0" parTransId="{26B6CED7-FBA6-4425-B215-8F81E3BE0286}" sibTransId="{9C4CACDF-9BE1-48BA-AE0B-4216FBAC86F1}"/>
    <dgm:cxn modelId="{3CFB07BB-F376-4F1F-B79F-0D04DE109FE9}" type="presOf" srcId="{E5546743-A3FC-47A5-8EC2-8722A45AA644}" destId="{2627D353-D51E-45AE-865F-D5CF6702D262}" srcOrd="0" destOrd="0" presId="urn:microsoft.com/office/officeart/2005/8/layout/vList3"/>
    <dgm:cxn modelId="{68D925BB-8126-440C-BE3B-03BF02D05CAC}" srcId="{6E0758F3-C4FB-4195-A5F8-F26A0F4C3BA5}" destId="{697D3D9A-9B47-4F1F-AE38-1DA503521E79}" srcOrd="5" destOrd="0" parTransId="{AF10765C-6E2F-461B-A239-5994C8E44DDA}" sibTransId="{7EAB7CB0-E1BB-40B2-8179-26E6A8DA2BA9}"/>
    <dgm:cxn modelId="{538415BE-E04B-4BE2-8F89-8A82D99EC74C}" srcId="{6E0758F3-C4FB-4195-A5F8-F26A0F4C3BA5}" destId="{53267636-89D6-474B-9F2F-EC057E7BE6EF}" srcOrd="0" destOrd="0" parTransId="{9B5E957F-D477-487D-974A-1238945C8C78}" sibTransId="{D5EA3D74-6912-496A-B920-9896E3538595}"/>
    <dgm:cxn modelId="{24DC68D1-52FD-4165-921C-00A2DF81C816}" type="presOf" srcId="{77981DF5-0060-4D94-B00D-7D78565001DF}" destId="{6B3B8BEF-A134-427E-A933-A9FF850FE6E1}" srcOrd="0" destOrd="0" presId="urn:microsoft.com/office/officeart/2005/8/layout/vList3"/>
    <dgm:cxn modelId="{13F2BFEA-9484-46DD-A167-300779BCBAA6}" type="presOf" srcId="{697D3D9A-9B47-4F1F-AE38-1DA503521E79}" destId="{B8513766-86E2-43F3-949E-8B2510432AA9}" srcOrd="0" destOrd="0" presId="urn:microsoft.com/office/officeart/2005/8/layout/vList3"/>
    <dgm:cxn modelId="{9F3CAFF9-6D25-45B2-8304-318620C65F51}" srcId="{6E0758F3-C4FB-4195-A5F8-F26A0F4C3BA5}" destId="{E5546743-A3FC-47A5-8EC2-8722A45AA644}" srcOrd="4" destOrd="0" parTransId="{4C67DA6C-7938-41FB-8214-3E77D178F8F5}" sibTransId="{BF9F736C-7541-400C-B5B9-66E08A9D2B06}"/>
    <dgm:cxn modelId="{92503CEF-DB05-47F2-AC5A-31D8A5B1B264}" type="presParOf" srcId="{CAEE4065-D758-47F2-99B2-1A097527F696}" destId="{4AFCDD95-F16F-40E6-B6FB-FF652D2E0619}" srcOrd="0" destOrd="0" presId="urn:microsoft.com/office/officeart/2005/8/layout/vList3"/>
    <dgm:cxn modelId="{89602D66-55F8-4F56-B844-7485B2EF09E9}" type="presParOf" srcId="{4AFCDD95-F16F-40E6-B6FB-FF652D2E0619}" destId="{32A24A0E-77D0-4746-B098-E09226F47917}" srcOrd="0" destOrd="0" presId="urn:microsoft.com/office/officeart/2005/8/layout/vList3"/>
    <dgm:cxn modelId="{4A454263-5F31-4554-BA45-5BBD30BC1D2A}" type="presParOf" srcId="{4AFCDD95-F16F-40E6-B6FB-FF652D2E0619}" destId="{1F54ECA2-DF7C-43EE-85CA-9EA8659A10B3}" srcOrd="1" destOrd="0" presId="urn:microsoft.com/office/officeart/2005/8/layout/vList3"/>
    <dgm:cxn modelId="{76480E6F-E403-4313-A0A5-8D837329C665}" type="presParOf" srcId="{CAEE4065-D758-47F2-99B2-1A097527F696}" destId="{E7C2554B-DDD9-42F4-8487-886ADC8CB549}" srcOrd="1" destOrd="0" presId="urn:microsoft.com/office/officeart/2005/8/layout/vList3"/>
    <dgm:cxn modelId="{E4899DA3-883D-4BA6-AB4C-11DDB4AF9B52}" type="presParOf" srcId="{CAEE4065-D758-47F2-99B2-1A097527F696}" destId="{8257C273-8607-4F07-91D4-5EB6A65725FF}" srcOrd="2" destOrd="0" presId="urn:microsoft.com/office/officeart/2005/8/layout/vList3"/>
    <dgm:cxn modelId="{FC72D184-83E3-427F-B2D7-10EFCE8748BD}" type="presParOf" srcId="{8257C273-8607-4F07-91D4-5EB6A65725FF}" destId="{005D81C1-0C84-4CF0-B0A5-4DE91F0BFF03}" srcOrd="0" destOrd="0" presId="urn:microsoft.com/office/officeart/2005/8/layout/vList3"/>
    <dgm:cxn modelId="{475D5BA5-44F3-4645-B407-17FCE50B33AB}" type="presParOf" srcId="{8257C273-8607-4F07-91D4-5EB6A65725FF}" destId="{010E0C3F-3EC5-4790-A22F-AFA347AE019D}" srcOrd="1" destOrd="0" presId="urn:microsoft.com/office/officeart/2005/8/layout/vList3"/>
    <dgm:cxn modelId="{33959B01-BD74-48C5-883F-497E9F11883F}" type="presParOf" srcId="{CAEE4065-D758-47F2-99B2-1A097527F696}" destId="{5132FCAF-9561-42F8-AB65-884DD257FF75}" srcOrd="3" destOrd="0" presId="urn:microsoft.com/office/officeart/2005/8/layout/vList3"/>
    <dgm:cxn modelId="{9523DA35-8C43-4543-B761-15210AD86E5C}" type="presParOf" srcId="{CAEE4065-D758-47F2-99B2-1A097527F696}" destId="{A3E5FE60-9EC4-486D-BCE3-4482495DE42E}" srcOrd="4" destOrd="0" presId="urn:microsoft.com/office/officeart/2005/8/layout/vList3"/>
    <dgm:cxn modelId="{493FB21C-3338-4DD0-91B1-66718DFC8FFF}" type="presParOf" srcId="{A3E5FE60-9EC4-486D-BCE3-4482495DE42E}" destId="{BB05ED4A-DEF8-4425-B428-06B560F2CE0D}" srcOrd="0" destOrd="0" presId="urn:microsoft.com/office/officeart/2005/8/layout/vList3"/>
    <dgm:cxn modelId="{79D2E531-B1DA-47D3-8E80-61315F513392}" type="presParOf" srcId="{A3E5FE60-9EC4-486D-BCE3-4482495DE42E}" destId="{6B3B8BEF-A134-427E-A933-A9FF850FE6E1}" srcOrd="1" destOrd="0" presId="urn:microsoft.com/office/officeart/2005/8/layout/vList3"/>
    <dgm:cxn modelId="{49B03147-08F3-425B-BBE3-558F92417999}" type="presParOf" srcId="{CAEE4065-D758-47F2-99B2-1A097527F696}" destId="{0D156A86-27C7-485B-ACD1-2F8B9D259BEC}" srcOrd="5" destOrd="0" presId="urn:microsoft.com/office/officeart/2005/8/layout/vList3"/>
    <dgm:cxn modelId="{BD47CF12-B70C-4B41-842E-FDE202B64B42}" type="presParOf" srcId="{CAEE4065-D758-47F2-99B2-1A097527F696}" destId="{F81E1C2F-176F-4B46-A490-4AC5F18DAFC7}" srcOrd="6" destOrd="0" presId="urn:microsoft.com/office/officeart/2005/8/layout/vList3"/>
    <dgm:cxn modelId="{51E189DC-FED4-4229-A078-C62274BA39BD}" type="presParOf" srcId="{F81E1C2F-176F-4B46-A490-4AC5F18DAFC7}" destId="{EBAD7EAF-6C03-487F-87B1-32338038EED0}" srcOrd="0" destOrd="0" presId="urn:microsoft.com/office/officeart/2005/8/layout/vList3"/>
    <dgm:cxn modelId="{B015599F-51F6-4151-830C-AF77BE6537B2}" type="presParOf" srcId="{F81E1C2F-176F-4B46-A490-4AC5F18DAFC7}" destId="{79A19DD7-E37D-4948-BBD6-0F36F46A15E7}" srcOrd="1" destOrd="0" presId="urn:microsoft.com/office/officeart/2005/8/layout/vList3"/>
    <dgm:cxn modelId="{CED892AD-9C04-4E31-8CDA-4B0A05F85325}" type="presParOf" srcId="{CAEE4065-D758-47F2-99B2-1A097527F696}" destId="{DE2A3060-C9EF-4139-A8B6-4229D8074BA3}" srcOrd="7" destOrd="0" presId="urn:microsoft.com/office/officeart/2005/8/layout/vList3"/>
    <dgm:cxn modelId="{7851BA5A-244F-4C1C-8DEE-C4A46B4EC337}" type="presParOf" srcId="{CAEE4065-D758-47F2-99B2-1A097527F696}" destId="{B85C99C6-ACBE-4257-97DD-F6B741539379}" srcOrd="8" destOrd="0" presId="urn:microsoft.com/office/officeart/2005/8/layout/vList3"/>
    <dgm:cxn modelId="{7491D4F6-5CBF-4DB4-A2A1-BA6F1E0DB78D}" type="presParOf" srcId="{B85C99C6-ACBE-4257-97DD-F6B741539379}" destId="{7F77F30A-5778-45E6-8B4A-DDC6ACB885A1}" srcOrd="0" destOrd="0" presId="urn:microsoft.com/office/officeart/2005/8/layout/vList3"/>
    <dgm:cxn modelId="{56415488-C618-4C7C-BD2F-A074700D1BCE}" type="presParOf" srcId="{B85C99C6-ACBE-4257-97DD-F6B741539379}" destId="{2627D353-D51E-45AE-865F-D5CF6702D262}" srcOrd="1" destOrd="0" presId="urn:microsoft.com/office/officeart/2005/8/layout/vList3"/>
    <dgm:cxn modelId="{9443B0AA-2D48-4CE2-9522-12E4633D5717}" type="presParOf" srcId="{CAEE4065-D758-47F2-99B2-1A097527F696}" destId="{9117FD5C-27D1-4175-ABC0-92678CF56923}" srcOrd="9" destOrd="0" presId="urn:microsoft.com/office/officeart/2005/8/layout/vList3"/>
    <dgm:cxn modelId="{757D432C-2D9D-471F-8759-572C3BDD57C0}" type="presParOf" srcId="{CAEE4065-D758-47F2-99B2-1A097527F696}" destId="{1CC5C619-DE20-429D-A991-25385B1915D8}" srcOrd="10" destOrd="0" presId="urn:microsoft.com/office/officeart/2005/8/layout/vList3"/>
    <dgm:cxn modelId="{73634104-D3DE-4F14-BC5F-944A8A785D29}" type="presParOf" srcId="{1CC5C619-DE20-429D-A991-25385B1915D8}" destId="{EF88A043-6C28-4481-85F4-3DAD061D1D78}" srcOrd="0" destOrd="0" presId="urn:microsoft.com/office/officeart/2005/8/layout/vList3"/>
    <dgm:cxn modelId="{60C6E0AD-16F1-4FA2-B51C-6001BD4C017F}" type="presParOf" srcId="{1CC5C619-DE20-429D-A991-25385B1915D8}" destId="{B8513766-86E2-43F3-949E-8B2510432AA9}"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C28577B-5333-4730-AB3F-20600E48D24D}" type="doc">
      <dgm:prSet loTypeId="urn:microsoft.com/office/officeart/2005/8/layout/vList3" loCatId="list" qsTypeId="urn:microsoft.com/office/officeart/2005/8/quickstyle/simple1" qsCatId="simple" csTypeId="urn:microsoft.com/office/officeart/2005/8/colors/colorful3" csCatId="colorful" phldr="1"/>
      <dgm:spPr/>
      <dgm:t>
        <a:bodyPr/>
        <a:lstStyle/>
        <a:p>
          <a:endParaRPr lang="es-MX"/>
        </a:p>
      </dgm:t>
    </dgm:pt>
    <dgm:pt modelId="{7E7D6DE1-C4A5-4243-A39C-85796685D457}">
      <dgm:prSet custT="1"/>
      <dgm:spPr/>
      <dgm:t>
        <a:bodyPr/>
        <a:lstStyle/>
        <a:p>
          <a:r>
            <a:rPr lang="es-ES" sz="2000" b="1"/>
            <a:t>¿</a:t>
          </a:r>
          <a:r>
            <a:rPr lang="es-ES" sz="2000" b="1">
              <a:latin typeface="Calibri Light" panose="020F0302020204030204"/>
            </a:rPr>
            <a:t>Cuáles son las materias </a:t>
          </a:r>
        </a:p>
        <a:p>
          <a:r>
            <a:rPr lang="es-ES" sz="2000" b="1">
              <a:latin typeface="Calibri Light" panose="020F0302020204030204"/>
            </a:rPr>
            <a:t>con mas acogida</a:t>
          </a:r>
          <a:r>
            <a:rPr lang="es-ES" sz="2000" b="1"/>
            <a:t>?</a:t>
          </a:r>
          <a:endParaRPr lang="es-MX" sz="2000" b="1"/>
        </a:p>
      </dgm:t>
    </dgm:pt>
    <dgm:pt modelId="{DECD18CD-BBCC-4B53-A8DE-4AE588D8A20E}" type="parTrans" cxnId="{E905810A-D095-4453-B916-E68D26E1D49E}">
      <dgm:prSet/>
      <dgm:spPr/>
      <dgm:t>
        <a:bodyPr/>
        <a:lstStyle/>
        <a:p>
          <a:endParaRPr lang="es-MX" sz="2000"/>
        </a:p>
      </dgm:t>
    </dgm:pt>
    <dgm:pt modelId="{C1114882-1C45-4F2B-BACF-AF5BA346097B}" type="sibTrans" cxnId="{E905810A-D095-4453-B916-E68D26E1D49E}">
      <dgm:prSet/>
      <dgm:spPr/>
      <dgm:t>
        <a:bodyPr/>
        <a:lstStyle/>
        <a:p>
          <a:endParaRPr lang="es-MX" sz="2000"/>
        </a:p>
      </dgm:t>
    </dgm:pt>
    <dgm:pt modelId="{927E84DD-F7A9-4860-B0CC-F7F92EB94F72}" type="pres">
      <dgm:prSet presAssocID="{6C28577B-5333-4730-AB3F-20600E48D24D}" presName="linearFlow" presStyleCnt="0">
        <dgm:presLayoutVars>
          <dgm:dir/>
          <dgm:resizeHandles val="exact"/>
        </dgm:presLayoutVars>
      </dgm:prSet>
      <dgm:spPr/>
    </dgm:pt>
    <dgm:pt modelId="{E369FAC3-2C1D-4024-81E0-1E975DB7315A}" type="pres">
      <dgm:prSet presAssocID="{7E7D6DE1-C4A5-4243-A39C-85796685D457}" presName="composite" presStyleCnt="0"/>
      <dgm:spPr/>
    </dgm:pt>
    <dgm:pt modelId="{D79B67F5-47DE-4854-B7D0-A830331D3808}" type="pres">
      <dgm:prSet presAssocID="{7E7D6DE1-C4A5-4243-A39C-85796685D457}" presName="imgShp" presStyleLbl="fgImgPlace1" presStyleIdx="0" presStyleCnt="1" custLinFactNeighborX="-43539" custLinFactNeighborY="-2784"/>
      <dgm:spPr>
        <a:blipFill rotWithShape="1">
          <a:blip xmlns:r="http://schemas.openxmlformats.org/officeDocument/2006/relationships" r:embed="rId1"/>
          <a:srcRect/>
          <a:stretch>
            <a:fillRect/>
          </a:stretch>
        </a:blipFill>
      </dgm:spPr>
    </dgm:pt>
    <dgm:pt modelId="{89107617-53A5-4E96-8388-ACE54103C444}" type="pres">
      <dgm:prSet presAssocID="{7E7D6DE1-C4A5-4243-A39C-85796685D457}" presName="txShp" presStyleLbl="node1" presStyleIdx="0" presStyleCnt="1" custScaleX="149848" custScaleY="46680" custLinFactNeighborX="0">
        <dgm:presLayoutVars>
          <dgm:bulletEnabled val="1"/>
        </dgm:presLayoutVars>
      </dgm:prSet>
      <dgm:spPr/>
    </dgm:pt>
  </dgm:ptLst>
  <dgm:cxnLst>
    <dgm:cxn modelId="{E905810A-D095-4453-B916-E68D26E1D49E}" srcId="{6C28577B-5333-4730-AB3F-20600E48D24D}" destId="{7E7D6DE1-C4A5-4243-A39C-85796685D457}" srcOrd="0" destOrd="0" parTransId="{DECD18CD-BBCC-4B53-A8DE-4AE588D8A20E}" sibTransId="{C1114882-1C45-4F2B-BACF-AF5BA346097B}"/>
    <dgm:cxn modelId="{FF4BB02A-877E-4CFF-AC51-92397C8EF0C3}" type="presOf" srcId="{7E7D6DE1-C4A5-4243-A39C-85796685D457}" destId="{89107617-53A5-4E96-8388-ACE54103C444}" srcOrd="0" destOrd="0" presId="urn:microsoft.com/office/officeart/2005/8/layout/vList3"/>
    <dgm:cxn modelId="{D95D39E0-DC74-49E6-87B2-EB756DC2007E}" type="presOf" srcId="{6C28577B-5333-4730-AB3F-20600E48D24D}" destId="{927E84DD-F7A9-4860-B0CC-F7F92EB94F72}" srcOrd="0" destOrd="0" presId="urn:microsoft.com/office/officeart/2005/8/layout/vList3"/>
    <dgm:cxn modelId="{DC501F9E-CA98-4201-A352-41A6249A3A9C}" type="presParOf" srcId="{927E84DD-F7A9-4860-B0CC-F7F92EB94F72}" destId="{E369FAC3-2C1D-4024-81E0-1E975DB7315A}" srcOrd="0" destOrd="0" presId="urn:microsoft.com/office/officeart/2005/8/layout/vList3"/>
    <dgm:cxn modelId="{778E8471-F68A-45E3-8839-B436B457797F}" type="presParOf" srcId="{E369FAC3-2C1D-4024-81E0-1E975DB7315A}" destId="{D79B67F5-47DE-4854-B7D0-A830331D3808}" srcOrd="0" destOrd="0" presId="urn:microsoft.com/office/officeart/2005/8/layout/vList3"/>
    <dgm:cxn modelId="{F3757424-164D-40C3-A659-7AAA63B22C3B}" type="presParOf" srcId="{E369FAC3-2C1D-4024-81E0-1E975DB7315A}" destId="{89107617-53A5-4E96-8388-ACE54103C44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C28577B-5333-4730-AB3F-20600E48D24D}" type="doc">
      <dgm:prSet loTypeId="urn:microsoft.com/office/officeart/2005/8/layout/vList3" loCatId="list" qsTypeId="urn:microsoft.com/office/officeart/2005/8/quickstyle/simple1" qsCatId="simple" csTypeId="urn:microsoft.com/office/officeart/2005/8/colors/colorful3" csCatId="colorful" phldr="1"/>
      <dgm:spPr/>
      <dgm:t>
        <a:bodyPr/>
        <a:lstStyle/>
        <a:p>
          <a:endParaRPr lang="es-MX"/>
        </a:p>
      </dgm:t>
    </dgm:pt>
    <dgm:pt modelId="{7E7D6DE1-C4A5-4243-A39C-85796685D457}">
      <dgm:prSet custT="1"/>
      <dgm:spPr/>
      <dgm:t>
        <a:bodyPr/>
        <a:lstStyle/>
        <a:p>
          <a:pPr algn="ctr"/>
          <a:r>
            <a:rPr lang="es-ES" sz="2000" b="1"/>
            <a:t>¿</a:t>
          </a:r>
          <a:r>
            <a:rPr lang="es-ES" sz="2000" b="1">
              <a:latin typeface="Calibri Light" panose="020F0302020204030204"/>
            </a:rPr>
            <a:t>Cuáles materias se deben ofertar</a:t>
          </a:r>
        </a:p>
        <a:p>
          <a:pPr algn="ctr"/>
          <a:r>
            <a:rPr lang="es-ES" sz="2000" b="1">
              <a:latin typeface="Calibri Light" panose="020F0302020204030204"/>
            </a:rPr>
            <a:t>en el 2025</a:t>
          </a:r>
          <a:r>
            <a:rPr lang="es-ES" sz="2000" b="1"/>
            <a:t>?</a:t>
          </a:r>
          <a:endParaRPr lang="es-MX" sz="2000" b="1"/>
        </a:p>
      </dgm:t>
    </dgm:pt>
    <dgm:pt modelId="{DECD18CD-BBCC-4B53-A8DE-4AE588D8A20E}" type="parTrans" cxnId="{E905810A-D095-4453-B916-E68D26E1D49E}">
      <dgm:prSet/>
      <dgm:spPr/>
      <dgm:t>
        <a:bodyPr/>
        <a:lstStyle/>
        <a:p>
          <a:endParaRPr lang="es-MX" sz="2000"/>
        </a:p>
      </dgm:t>
    </dgm:pt>
    <dgm:pt modelId="{C1114882-1C45-4F2B-BACF-AF5BA346097B}" type="sibTrans" cxnId="{E905810A-D095-4453-B916-E68D26E1D49E}">
      <dgm:prSet/>
      <dgm:spPr/>
      <dgm:t>
        <a:bodyPr/>
        <a:lstStyle/>
        <a:p>
          <a:endParaRPr lang="es-MX" sz="2000"/>
        </a:p>
      </dgm:t>
    </dgm:pt>
    <dgm:pt modelId="{927E84DD-F7A9-4860-B0CC-F7F92EB94F72}" type="pres">
      <dgm:prSet presAssocID="{6C28577B-5333-4730-AB3F-20600E48D24D}" presName="linearFlow" presStyleCnt="0">
        <dgm:presLayoutVars>
          <dgm:dir/>
          <dgm:resizeHandles val="exact"/>
        </dgm:presLayoutVars>
      </dgm:prSet>
      <dgm:spPr/>
    </dgm:pt>
    <dgm:pt modelId="{E369FAC3-2C1D-4024-81E0-1E975DB7315A}" type="pres">
      <dgm:prSet presAssocID="{7E7D6DE1-C4A5-4243-A39C-85796685D457}" presName="composite" presStyleCnt="0"/>
      <dgm:spPr/>
    </dgm:pt>
    <dgm:pt modelId="{D79B67F5-47DE-4854-B7D0-A830331D3808}" type="pres">
      <dgm:prSet presAssocID="{7E7D6DE1-C4A5-4243-A39C-85796685D457}" presName="imgShp" presStyleLbl="fgImgPlace1" presStyleIdx="0" presStyleCnt="1" custLinFactNeighborX="-39925" custLinFactNeighborY="-842"/>
      <dgm:spPr>
        <a:blipFill rotWithShape="1">
          <a:blip xmlns:r="http://schemas.openxmlformats.org/officeDocument/2006/relationships" r:embed="rId1"/>
          <a:srcRect/>
          <a:stretch>
            <a:fillRect/>
          </a:stretch>
        </a:blipFill>
      </dgm:spPr>
    </dgm:pt>
    <dgm:pt modelId="{89107617-53A5-4E96-8388-ACE54103C444}" type="pres">
      <dgm:prSet presAssocID="{7E7D6DE1-C4A5-4243-A39C-85796685D457}" presName="txShp" presStyleLbl="node1" presStyleIdx="0" presStyleCnt="1" custScaleX="149848" custScaleY="70252" custLinFactNeighborX="8074" custLinFactNeighborY="-878">
        <dgm:presLayoutVars>
          <dgm:bulletEnabled val="1"/>
        </dgm:presLayoutVars>
      </dgm:prSet>
      <dgm:spPr/>
    </dgm:pt>
  </dgm:ptLst>
  <dgm:cxnLst>
    <dgm:cxn modelId="{E905810A-D095-4453-B916-E68D26E1D49E}" srcId="{6C28577B-5333-4730-AB3F-20600E48D24D}" destId="{7E7D6DE1-C4A5-4243-A39C-85796685D457}" srcOrd="0" destOrd="0" parTransId="{DECD18CD-BBCC-4B53-A8DE-4AE588D8A20E}" sibTransId="{C1114882-1C45-4F2B-BACF-AF5BA346097B}"/>
    <dgm:cxn modelId="{FF4BB02A-877E-4CFF-AC51-92397C8EF0C3}" type="presOf" srcId="{7E7D6DE1-C4A5-4243-A39C-85796685D457}" destId="{89107617-53A5-4E96-8388-ACE54103C444}" srcOrd="0" destOrd="0" presId="urn:microsoft.com/office/officeart/2005/8/layout/vList3"/>
    <dgm:cxn modelId="{D95D39E0-DC74-49E6-87B2-EB756DC2007E}" type="presOf" srcId="{6C28577B-5333-4730-AB3F-20600E48D24D}" destId="{927E84DD-F7A9-4860-B0CC-F7F92EB94F72}" srcOrd="0" destOrd="0" presId="urn:microsoft.com/office/officeart/2005/8/layout/vList3"/>
    <dgm:cxn modelId="{DC501F9E-CA98-4201-A352-41A6249A3A9C}" type="presParOf" srcId="{927E84DD-F7A9-4860-B0CC-F7F92EB94F72}" destId="{E369FAC3-2C1D-4024-81E0-1E975DB7315A}" srcOrd="0" destOrd="0" presId="urn:microsoft.com/office/officeart/2005/8/layout/vList3"/>
    <dgm:cxn modelId="{778E8471-F68A-45E3-8839-B436B457797F}" type="presParOf" srcId="{E369FAC3-2C1D-4024-81E0-1E975DB7315A}" destId="{D79B67F5-47DE-4854-B7D0-A830331D3808}" srcOrd="0" destOrd="0" presId="urn:microsoft.com/office/officeart/2005/8/layout/vList3"/>
    <dgm:cxn modelId="{F3757424-164D-40C3-A659-7AAA63B22C3B}" type="presParOf" srcId="{E369FAC3-2C1D-4024-81E0-1E975DB7315A}" destId="{89107617-53A5-4E96-8388-ACE54103C444}"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6D603F7-D9C3-4070-84BA-62A4027AC301}" type="doc">
      <dgm:prSet loTypeId="urn:microsoft.com/office/officeart/2005/8/layout/chevron1" loCatId="process" qsTypeId="urn:microsoft.com/office/officeart/2005/8/quickstyle/simple1" qsCatId="simple" csTypeId="urn:microsoft.com/office/officeart/2005/8/colors/colorful4" csCatId="colorful" phldr="1"/>
      <dgm:spPr/>
      <dgm:t>
        <a:bodyPr/>
        <a:lstStyle/>
        <a:p>
          <a:endParaRPr lang="es-CO"/>
        </a:p>
      </dgm:t>
    </dgm:pt>
    <dgm:pt modelId="{13B1C5B6-25EC-4A59-865F-45EF47B289F2}">
      <dgm:prSet phldrT="[Texto]"/>
      <dgm:spPr/>
      <dgm:t>
        <a:bodyPr/>
        <a:lstStyle/>
        <a:p>
          <a:r>
            <a:rPr lang="es-CO"/>
            <a:t>Generación de Datos:</a:t>
          </a:r>
        </a:p>
      </dgm:t>
    </dgm:pt>
    <dgm:pt modelId="{D0DC266B-E84D-47DF-A799-8BC5C2CD03C9}" type="parTrans" cxnId="{6D8AC3C7-8C97-4340-945A-2A54D747CB65}">
      <dgm:prSet/>
      <dgm:spPr/>
      <dgm:t>
        <a:bodyPr/>
        <a:lstStyle/>
        <a:p>
          <a:endParaRPr lang="es-CO"/>
        </a:p>
      </dgm:t>
    </dgm:pt>
    <dgm:pt modelId="{82FA5431-0A8F-46BD-966C-4D29CAB858BB}" type="sibTrans" cxnId="{6D8AC3C7-8C97-4340-945A-2A54D747CB65}">
      <dgm:prSet/>
      <dgm:spPr/>
      <dgm:t>
        <a:bodyPr/>
        <a:lstStyle/>
        <a:p>
          <a:endParaRPr lang="es-CO"/>
        </a:p>
      </dgm:t>
    </dgm:pt>
    <dgm:pt modelId="{42EE7B5F-7304-422E-8996-DC3E4A5BD401}">
      <dgm:prSet phldrT="[Texto]"/>
      <dgm:spPr/>
      <dgm:t>
        <a:bodyPr/>
        <a:lstStyle/>
        <a:p>
          <a:r>
            <a:rPr lang="es-MX"/>
            <a:t> Captura de información inicial al momento de la matrícula (datos personales del estudiante, información del curso, programa académico).
Fuentes: formularios de inscripción, encuestas de satisfacción, y registros administrativos.</a:t>
          </a:r>
          <a:endParaRPr lang="es-CO"/>
        </a:p>
      </dgm:t>
    </dgm:pt>
    <dgm:pt modelId="{8D9FEB3F-48B3-4479-B80C-A2B03877D23F}" type="parTrans" cxnId="{EA1BC2BB-F9BC-4C13-B769-9B07693789C0}">
      <dgm:prSet/>
      <dgm:spPr/>
      <dgm:t>
        <a:bodyPr/>
        <a:lstStyle/>
        <a:p>
          <a:endParaRPr lang="es-CO"/>
        </a:p>
      </dgm:t>
    </dgm:pt>
    <dgm:pt modelId="{8F1F486A-FFEE-472C-8ED0-B599A9397D67}" type="sibTrans" cxnId="{EA1BC2BB-F9BC-4C13-B769-9B07693789C0}">
      <dgm:prSet/>
      <dgm:spPr/>
      <dgm:t>
        <a:bodyPr/>
        <a:lstStyle/>
        <a:p>
          <a:endParaRPr lang="es-CO"/>
        </a:p>
      </dgm:t>
    </dgm:pt>
    <dgm:pt modelId="{3BBDCF86-E475-4BD6-B8F7-EAA75F417F4E}">
      <dgm:prSet phldrT="[Texto]"/>
      <dgm:spPr/>
      <dgm:t>
        <a:bodyPr/>
        <a:lstStyle/>
        <a:p>
          <a:r>
            <a:rPr lang="es-CO"/>
            <a:t>Organización y Consolidación:</a:t>
          </a:r>
        </a:p>
      </dgm:t>
    </dgm:pt>
    <dgm:pt modelId="{C29C56BB-64C9-42CE-B256-3F5FBEA92F24}" type="parTrans" cxnId="{FC418BC6-C21D-4ABE-93FA-A51CCC3C3D6A}">
      <dgm:prSet/>
      <dgm:spPr/>
      <dgm:t>
        <a:bodyPr/>
        <a:lstStyle/>
        <a:p>
          <a:endParaRPr lang="es-CO"/>
        </a:p>
      </dgm:t>
    </dgm:pt>
    <dgm:pt modelId="{151852C0-250E-41C1-B2A4-A38162FE9DDA}" type="sibTrans" cxnId="{FC418BC6-C21D-4ABE-93FA-A51CCC3C3D6A}">
      <dgm:prSet/>
      <dgm:spPr/>
      <dgm:t>
        <a:bodyPr/>
        <a:lstStyle/>
        <a:p>
          <a:endParaRPr lang="es-CO"/>
        </a:p>
      </dgm:t>
    </dgm:pt>
    <dgm:pt modelId="{FE78BA94-C76E-400D-95C6-BCF845DE0490}">
      <dgm:prSet phldrT="[Texto]"/>
      <dgm:spPr/>
      <dgm:t>
        <a:bodyPr/>
        <a:lstStyle/>
        <a:p>
          <a:r>
            <a:rPr lang="es-MX"/>
            <a:t>Explotación para la Toma de Decisiones:</a:t>
          </a:r>
          <a:endParaRPr lang="es-CO"/>
        </a:p>
      </dgm:t>
    </dgm:pt>
    <dgm:pt modelId="{A2992DCF-CA43-40C4-BDD7-ADE9E2C11573}" type="parTrans" cxnId="{6305F92B-6EFC-4913-BEAC-8ED4DEF9829A}">
      <dgm:prSet/>
      <dgm:spPr/>
      <dgm:t>
        <a:bodyPr/>
        <a:lstStyle/>
        <a:p>
          <a:endParaRPr lang="es-CO"/>
        </a:p>
      </dgm:t>
    </dgm:pt>
    <dgm:pt modelId="{6F6A85E2-BEE0-4125-BD51-F4073650BA52}" type="sibTrans" cxnId="{6305F92B-6EFC-4913-BEAC-8ED4DEF9829A}">
      <dgm:prSet/>
      <dgm:spPr/>
      <dgm:t>
        <a:bodyPr/>
        <a:lstStyle/>
        <a:p>
          <a:endParaRPr lang="es-CO"/>
        </a:p>
      </dgm:t>
    </dgm:pt>
    <dgm:pt modelId="{02E682AE-C1EF-49AC-B87A-2D2FE8F3DF6D}">
      <dgm:prSet phldrT="[Texto]"/>
      <dgm:spPr/>
      <dgm:t>
        <a:bodyPr/>
        <a:lstStyle/>
        <a:p>
          <a:r>
            <a:rPr lang="es-MX"/>
            <a:t>Uso de datos para diseñar estrategias académicas (apertura de nuevos programas, intervenciones para evitar deserción).
Generación de reportes periódicos para la alta dirección.</a:t>
          </a:r>
          <a:endParaRPr lang="es-CO"/>
        </a:p>
      </dgm:t>
    </dgm:pt>
    <dgm:pt modelId="{E201DA3E-0357-43E1-B6EF-507D4C368B9A}" type="parTrans" cxnId="{1D7AA5A8-36D4-4E1E-9A74-579183EC4E47}">
      <dgm:prSet/>
      <dgm:spPr/>
      <dgm:t>
        <a:bodyPr/>
        <a:lstStyle/>
        <a:p>
          <a:endParaRPr lang="es-CO"/>
        </a:p>
      </dgm:t>
    </dgm:pt>
    <dgm:pt modelId="{9EEC1036-A86C-4E60-A81E-A4ECA76867B9}" type="sibTrans" cxnId="{1D7AA5A8-36D4-4E1E-9A74-579183EC4E47}">
      <dgm:prSet/>
      <dgm:spPr/>
      <dgm:t>
        <a:bodyPr/>
        <a:lstStyle/>
        <a:p>
          <a:endParaRPr lang="es-CO"/>
        </a:p>
      </dgm:t>
    </dgm:pt>
    <dgm:pt modelId="{4C973C12-0984-4210-8842-8CFD42A0BDF4}">
      <dgm:prSet phldrT="[Texto]"/>
      <dgm:spPr/>
      <dgm:t>
        <a:bodyPr/>
        <a:lstStyle/>
        <a:p>
          <a:r>
            <a:rPr lang="es-CO"/>
            <a:t>Evaluación y Retroalimentación</a:t>
          </a:r>
        </a:p>
      </dgm:t>
    </dgm:pt>
    <dgm:pt modelId="{7A7D2661-DAC9-4A81-A31D-6CF4EA43395D}" type="parTrans" cxnId="{CF59C007-1F70-425C-BFAE-9CD9C6E9D6B9}">
      <dgm:prSet/>
      <dgm:spPr/>
      <dgm:t>
        <a:bodyPr/>
        <a:lstStyle/>
        <a:p>
          <a:endParaRPr lang="es-CO"/>
        </a:p>
      </dgm:t>
    </dgm:pt>
    <dgm:pt modelId="{62292F8A-041E-4E71-B33F-FC82C3605F6E}" type="sibTrans" cxnId="{CF59C007-1F70-425C-BFAE-9CD9C6E9D6B9}">
      <dgm:prSet/>
      <dgm:spPr/>
      <dgm:t>
        <a:bodyPr/>
        <a:lstStyle/>
        <a:p>
          <a:endParaRPr lang="es-CO"/>
        </a:p>
      </dgm:t>
    </dgm:pt>
    <dgm:pt modelId="{1E728338-2A16-445F-8D82-F1225A1F608C}">
      <dgm:prSet phldrT="[Texto]"/>
      <dgm:spPr/>
      <dgm:t>
        <a:bodyPr/>
        <a:lstStyle/>
        <a:p>
          <a:r>
            <a:rPr lang="es-MX"/>
            <a:t>Revisión de los indicadores de desempeño institucional basados en los datos consolidados.
Ajustes a procesos y políticas según los hallazgos.</a:t>
          </a:r>
          <a:endParaRPr lang="es-CO"/>
        </a:p>
      </dgm:t>
    </dgm:pt>
    <dgm:pt modelId="{C20F16EA-8CED-434E-A125-4575A2DF03AB}" type="parTrans" cxnId="{AACBF01F-CC9D-46FA-BBAE-E108C3B8289C}">
      <dgm:prSet/>
      <dgm:spPr/>
      <dgm:t>
        <a:bodyPr/>
        <a:lstStyle/>
        <a:p>
          <a:endParaRPr lang="es-CO"/>
        </a:p>
      </dgm:t>
    </dgm:pt>
    <dgm:pt modelId="{43F426AD-03B4-469C-BCA6-46E438A4B108}" type="sibTrans" cxnId="{AACBF01F-CC9D-46FA-BBAE-E108C3B8289C}">
      <dgm:prSet/>
      <dgm:spPr/>
      <dgm:t>
        <a:bodyPr/>
        <a:lstStyle/>
        <a:p>
          <a:endParaRPr lang="es-CO"/>
        </a:p>
      </dgm:t>
    </dgm:pt>
    <dgm:pt modelId="{D1CE2161-6316-4F8D-A563-369D65E358AD}">
      <dgm:prSet phldrT="[Texto]"/>
      <dgm:spPr/>
      <dgm:t>
        <a:bodyPr/>
        <a:lstStyle/>
        <a:p>
          <a:r>
            <a:rPr lang="es-MX"/>
            <a:t>Clasificación de los datos según relevancia para el negocio (datos de matrícula, tasas de retención, cancelaciones)</a:t>
          </a:r>
          <a:endParaRPr lang="es-CO"/>
        </a:p>
      </dgm:t>
    </dgm:pt>
    <dgm:pt modelId="{59F429A7-469F-49F6-AEC8-499C26DCFA2E}" type="parTrans" cxnId="{13792F82-86D7-4A26-B66F-E902BA65B489}">
      <dgm:prSet/>
      <dgm:spPr/>
      <dgm:t>
        <a:bodyPr/>
        <a:lstStyle/>
        <a:p>
          <a:endParaRPr lang="es-CO"/>
        </a:p>
      </dgm:t>
    </dgm:pt>
    <dgm:pt modelId="{166CB15C-564A-49B2-BB42-59A139C22036}" type="sibTrans" cxnId="{13792F82-86D7-4A26-B66F-E902BA65B489}">
      <dgm:prSet/>
      <dgm:spPr/>
      <dgm:t>
        <a:bodyPr/>
        <a:lstStyle/>
        <a:p>
          <a:endParaRPr lang="es-CO"/>
        </a:p>
      </dgm:t>
    </dgm:pt>
    <dgm:pt modelId="{F46BAF20-4BEE-4BC8-BD09-FC195AE115C3}">
      <dgm:prSet phldrT="[Texto]"/>
      <dgm:spPr/>
      <dgm:t>
        <a:bodyPr/>
        <a:lstStyle/>
        <a:p>
          <a:r>
            <a:rPr lang="es-MX"/>
            <a:t>Generación de </a:t>
          </a:r>
          <a:r>
            <a:rPr lang="es-MX" err="1"/>
            <a:t>dashboards</a:t>
          </a:r>
          <a:r>
            <a:rPr lang="es-MX"/>
            <a:t> que reflejen indicadores clave para la dirección académica.</a:t>
          </a:r>
          <a:endParaRPr lang="es-CO"/>
        </a:p>
      </dgm:t>
    </dgm:pt>
    <dgm:pt modelId="{2468A08C-C19A-43EC-9D5A-526177B157E3}" type="parTrans" cxnId="{DAB64240-7C77-46B6-BBD7-383E75F86EF6}">
      <dgm:prSet/>
      <dgm:spPr/>
      <dgm:t>
        <a:bodyPr/>
        <a:lstStyle/>
        <a:p>
          <a:endParaRPr lang="es-CO"/>
        </a:p>
      </dgm:t>
    </dgm:pt>
    <dgm:pt modelId="{932632C3-3E6B-4E86-B918-BEFFE5F7A385}" type="sibTrans" cxnId="{DAB64240-7C77-46B6-BBD7-383E75F86EF6}">
      <dgm:prSet/>
      <dgm:spPr/>
      <dgm:t>
        <a:bodyPr/>
        <a:lstStyle/>
        <a:p>
          <a:endParaRPr lang="es-CO"/>
        </a:p>
      </dgm:t>
    </dgm:pt>
    <dgm:pt modelId="{EFABE18D-C6EA-4C9C-BF94-DCC65E815BA0}">
      <dgm:prSet phldrT="[Texto]"/>
      <dgm:spPr/>
      <dgm:t>
        <a:bodyPr/>
        <a:lstStyle/>
        <a:p>
          <a:r>
            <a:rPr lang="es-CO"/>
            <a:t>Archivado o Eliminación</a:t>
          </a:r>
        </a:p>
      </dgm:t>
    </dgm:pt>
    <dgm:pt modelId="{3D658F1C-DC45-47BB-9D95-F64A0F1B482E}" type="parTrans" cxnId="{88BFC409-3E14-4E21-86C0-DAB5F7989315}">
      <dgm:prSet/>
      <dgm:spPr/>
      <dgm:t>
        <a:bodyPr/>
        <a:lstStyle/>
        <a:p>
          <a:endParaRPr lang="es-CO"/>
        </a:p>
      </dgm:t>
    </dgm:pt>
    <dgm:pt modelId="{CEB1ADBD-8361-4B0D-A888-9B4467EA1343}" type="sibTrans" cxnId="{88BFC409-3E14-4E21-86C0-DAB5F7989315}">
      <dgm:prSet/>
      <dgm:spPr/>
      <dgm:t>
        <a:bodyPr/>
        <a:lstStyle/>
        <a:p>
          <a:endParaRPr lang="es-CO"/>
        </a:p>
      </dgm:t>
    </dgm:pt>
    <dgm:pt modelId="{74A7D0F5-841A-4C82-A677-01F2D8C852CC}">
      <dgm:prSet phldrT="[Texto]"/>
      <dgm:spPr/>
      <dgm:t>
        <a:bodyPr/>
        <a:lstStyle/>
        <a:p>
          <a:r>
            <a:rPr lang="es-MX"/>
            <a:t>Conservación de datos relevantes para análisis históricos o cumplimiento legal.</a:t>
          </a:r>
          <a:endParaRPr lang="es-CO"/>
        </a:p>
      </dgm:t>
    </dgm:pt>
    <dgm:pt modelId="{DFDA48AC-5964-4B00-A7DE-EC9F405E58FE}" type="parTrans" cxnId="{0EF8A14B-7A2A-4269-8331-642B545AD4A8}">
      <dgm:prSet/>
      <dgm:spPr/>
      <dgm:t>
        <a:bodyPr/>
        <a:lstStyle/>
        <a:p>
          <a:endParaRPr lang="es-CO"/>
        </a:p>
      </dgm:t>
    </dgm:pt>
    <dgm:pt modelId="{84199D01-8E13-473E-9514-2FCC24F1F66C}" type="sibTrans" cxnId="{0EF8A14B-7A2A-4269-8331-642B545AD4A8}">
      <dgm:prSet/>
      <dgm:spPr/>
      <dgm:t>
        <a:bodyPr/>
        <a:lstStyle/>
        <a:p>
          <a:endParaRPr lang="es-CO"/>
        </a:p>
      </dgm:t>
    </dgm:pt>
    <dgm:pt modelId="{7799869D-F19E-470C-B52E-106AFE156BA9}">
      <dgm:prSet phldrT="[Texto]"/>
      <dgm:spPr/>
      <dgm:t>
        <a:bodyPr/>
        <a:lstStyle/>
        <a:p>
          <a:r>
            <a:rPr lang="es-MX"/>
            <a:t>Eliminación de datos no útiles conforme a políticas de retención.</a:t>
          </a:r>
          <a:endParaRPr lang="es-CO"/>
        </a:p>
      </dgm:t>
    </dgm:pt>
    <dgm:pt modelId="{A06AC362-1EF2-41D4-A707-020CB56C7190}" type="parTrans" cxnId="{12F32E21-4562-48BD-BB9D-438866BB4305}">
      <dgm:prSet/>
      <dgm:spPr/>
      <dgm:t>
        <a:bodyPr/>
        <a:lstStyle/>
        <a:p>
          <a:endParaRPr lang="es-CO"/>
        </a:p>
      </dgm:t>
    </dgm:pt>
    <dgm:pt modelId="{B24B5FB2-51FE-49A9-A870-E5D659020496}" type="sibTrans" cxnId="{12F32E21-4562-48BD-BB9D-438866BB4305}">
      <dgm:prSet/>
      <dgm:spPr/>
      <dgm:t>
        <a:bodyPr/>
        <a:lstStyle/>
        <a:p>
          <a:endParaRPr lang="es-CO"/>
        </a:p>
      </dgm:t>
    </dgm:pt>
    <dgm:pt modelId="{33E2249D-4C2C-4919-BDAD-9A860B6D8B9A}" type="pres">
      <dgm:prSet presAssocID="{36D603F7-D9C3-4070-84BA-62A4027AC301}" presName="Name0" presStyleCnt="0">
        <dgm:presLayoutVars>
          <dgm:dir/>
          <dgm:animLvl val="lvl"/>
          <dgm:resizeHandles val="exact"/>
        </dgm:presLayoutVars>
      </dgm:prSet>
      <dgm:spPr/>
    </dgm:pt>
    <dgm:pt modelId="{38E7CA6C-EF6C-45BC-8B35-DB0290E13725}" type="pres">
      <dgm:prSet presAssocID="{13B1C5B6-25EC-4A59-865F-45EF47B289F2}" presName="composite" presStyleCnt="0"/>
      <dgm:spPr/>
    </dgm:pt>
    <dgm:pt modelId="{EC906931-2853-433C-9799-00F896416DF5}" type="pres">
      <dgm:prSet presAssocID="{13B1C5B6-25EC-4A59-865F-45EF47B289F2}" presName="parTx" presStyleLbl="node1" presStyleIdx="0" presStyleCnt="5">
        <dgm:presLayoutVars>
          <dgm:chMax val="0"/>
          <dgm:chPref val="0"/>
          <dgm:bulletEnabled val="1"/>
        </dgm:presLayoutVars>
      </dgm:prSet>
      <dgm:spPr/>
    </dgm:pt>
    <dgm:pt modelId="{C25621F4-E537-4394-BDC1-79650FE85E45}" type="pres">
      <dgm:prSet presAssocID="{13B1C5B6-25EC-4A59-865F-45EF47B289F2}" presName="desTx" presStyleLbl="revTx" presStyleIdx="0" presStyleCnt="5">
        <dgm:presLayoutVars>
          <dgm:bulletEnabled val="1"/>
        </dgm:presLayoutVars>
      </dgm:prSet>
      <dgm:spPr/>
    </dgm:pt>
    <dgm:pt modelId="{BAFDA161-983F-4C06-8679-ACDFD06C98FE}" type="pres">
      <dgm:prSet presAssocID="{82FA5431-0A8F-46BD-966C-4D29CAB858BB}" presName="space" presStyleCnt="0"/>
      <dgm:spPr/>
    </dgm:pt>
    <dgm:pt modelId="{9F118592-12F9-4765-AD63-94BAE643FD90}" type="pres">
      <dgm:prSet presAssocID="{3BBDCF86-E475-4BD6-B8F7-EAA75F417F4E}" presName="composite" presStyleCnt="0"/>
      <dgm:spPr/>
    </dgm:pt>
    <dgm:pt modelId="{BB12B2B1-898D-45E1-A2AF-B7D519CEF3ED}" type="pres">
      <dgm:prSet presAssocID="{3BBDCF86-E475-4BD6-B8F7-EAA75F417F4E}" presName="parTx" presStyleLbl="node1" presStyleIdx="1" presStyleCnt="5">
        <dgm:presLayoutVars>
          <dgm:chMax val="0"/>
          <dgm:chPref val="0"/>
          <dgm:bulletEnabled val="1"/>
        </dgm:presLayoutVars>
      </dgm:prSet>
      <dgm:spPr/>
    </dgm:pt>
    <dgm:pt modelId="{FC65A92C-2842-488A-BEDD-880425A32E7B}" type="pres">
      <dgm:prSet presAssocID="{3BBDCF86-E475-4BD6-B8F7-EAA75F417F4E}" presName="desTx" presStyleLbl="revTx" presStyleIdx="1" presStyleCnt="5">
        <dgm:presLayoutVars>
          <dgm:bulletEnabled val="1"/>
        </dgm:presLayoutVars>
      </dgm:prSet>
      <dgm:spPr/>
    </dgm:pt>
    <dgm:pt modelId="{B3782A87-EB04-48F8-9000-BF16BCB607BD}" type="pres">
      <dgm:prSet presAssocID="{151852C0-250E-41C1-B2A4-A38162FE9DDA}" presName="space" presStyleCnt="0"/>
      <dgm:spPr/>
    </dgm:pt>
    <dgm:pt modelId="{1E4CE7AD-F91C-4DA8-809E-D89B1E8DC0B4}" type="pres">
      <dgm:prSet presAssocID="{FE78BA94-C76E-400D-95C6-BCF845DE0490}" presName="composite" presStyleCnt="0"/>
      <dgm:spPr/>
    </dgm:pt>
    <dgm:pt modelId="{BFDC7649-12E3-43B9-A68D-25301D468646}" type="pres">
      <dgm:prSet presAssocID="{FE78BA94-C76E-400D-95C6-BCF845DE0490}" presName="parTx" presStyleLbl="node1" presStyleIdx="2" presStyleCnt="5">
        <dgm:presLayoutVars>
          <dgm:chMax val="0"/>
          <dgm:chPref val="0"/>
          <dgm:bulletEnabled val="1"/>
        </dgm:presLayoutVars>
      </dgm:prSet>
      <dgm:spPr/>
    </dgm:pt>
    <dgm:pt modelId="{44D699FB-E1F7-4EF8-9C46-1499F396144A}" type="pres">
      <dgm:prSet presAssocID="{FE78BA94-C76E-400D-95C6-BCF845DE0490}" presName="desTx" presStyleLbl="revTx" presStyleIdx="2" presStyleCnt="5">
        <dgm:presLayoutVars>
          <dgm:bulletEnabled val="1"/>
        </dgm:presLayoutVars>
      </dgm:prSet>
      <dgm:spPr/>
    </dgm:pt>
    <dgm:pt modelId="{1DF9582D-A3CB-4F44-A0BD-4DFF1C43641B}" type="pres">
      <dgm:prSet presAssocID="{6F6A85E2-BEE0-4125-BD51-F4073650BA52}" presName="space" presStyleCnt="0"/>
      <dgm:spPr/>
    </dgm:pt>
    <dgm:pt modelId="{61CC15C3-103F-46D9-9DB5-BF9389730981}" type="pres">
      <dgm:prSet presAssocID="{4C973C12-0984-4210-8842-8CFD42A0BDF4}" presName="composite" presStyleCnt="0"/>
      <dgm:spPr/>
    </dgm:pt>
    <dgm:pt modelId="{7285BF27-0780-4051-84D2-2A6C5F030756}" type="pres">
      <dgm:prSet presAssocID="{4C973C12-0984-4210-8842-8CFD42A0BDF4}" presName="parTx" presStyleLbl="node1" presStyleIdx="3" presStyleCnt="5">
        <dgm:presLayoutVars>
          <dgm:chMax val="0"/>
          <dgm:chPref val="0"/>
          <dgm:bulletEnabled val="1"/>
        </dgm:presLayoutVars>
      </dgm:prSet>
      <dgm:spPr/>
    </dgm:pt>
    <dgm:pt modelId="{A1203A11-55D4-46AF-8AD3-A8C930FF2A14}" type="pres">
      <dgm:prSet presAssocID="{4C973C12-0984-4210-8842-8CFD42A0BDF4}" presName="desTx" presStyleLbl="revTx" presStyleIdx="3" presStyleCnt="5">
        <dgm:presLayoutVars>
          <dgm:bulletEnabled val="1"/>
        </dgm:presLayoutVars>
      </dgm:prSet>
      <dgm:spPr/>
    </dgm:pt>
    <dgm:pt modelId="{9E85DC52-16D1-4EE3-99A1-575AB2F158AA}" type="pres">
      <dgm:prSet presAssocID="{62292F8A-041E-4E71-B33F-FC82C3605F6E}" presName="space" presStyleCnt="0"/>
      <dgm:spPr/>
    </dgm:pt>
    <dgm:pt modelId="{B9598113-D225-4EA7-AF1C-09E011998930}" type="pres">
      <dgm:prSet presAssocID="{EFABE18D-C6EA-4C9C-BF94-DCC65E815BA0}" presName="composite" presStyleCnt="0"/>
      <dgm:spPr/>
    </dgm:pt>
    <dgm:pt modelId="{97C44018-0D3D-4229-8E8B-C472F3A13A20}" type="pres">
      <dgm:prSet presAssocID="{EFABE18D-C6EA-4C9C-BF94-DCC65E815BA0}" presName="parTx" presStyleLbl="node1" presStyleIdx="4" presStyleCnt="5">
        <dgm:presLayoutVars>
          <dgm:chMax val="0"/>
          <dgm:chPref val="0"/>
          <dgm:bulletEnabled val="1"/>
        </dgm:presLayoutVars>
      </dgm:prSet>
      <dgm:spPr/>
    </dgm:pt>
    <dgm:pt modelId="{206FC5C9-8CC0-470D-80D6-E2866AFF2048}" type="pres">
      <dgm:prSet presAssocID="{EFABE18D-C6EA-4C9C-BF94-DCC65E815BA0}" presName="desTx" presStyleLbl="revTx" presStyleIdx="4" presStyleCnt="5">
        <dgm:presLayoutVars>
          <dgm:bulletEnabled val="1"/>
        </dgm:presLayoutVars>
      </dgm:prSet>
      <dgm:spPr/>
    </dgm:pt>
  </dgm:ptLst>
  <dgm:cxnLst>
    <dgm:cxn modelId="{4EF13B02-C26E-4B1E-9659-1D36A9870E67}" type="presOf" srcId="{EFABE18D-C6EA-4C9C-BF94-DCC65E815BA0}" destId="{97C44018-0D3D-4229-8E8B-C472F3A13A20}" srcOrd="0" destOrd="0" presId="urn:microsoft.com/office/officeart/2005/8/layout/chevron1"/>
    <dgm:cxn modelId="{CF59C007-1F70-425C-BFAE-9CD9C6E9D6B9}" srcId="{36D603F7-D9C3-4070-84BA-62A4027AC301}" destId="{4C973C12-0984-4210-8842-8CFD42A0BDF4}" srcOrd="3" destOrd="0" parTransId="{7A7D2661-DAC9-4A81-A31D-6CF4EA43395D}" sibTransId="{62292F8A-041E-4E71-B33F-FC82C3605F6E}"/>
    <dgm:cxn modelId="{AE478309-07F9-4E71-AF7B-658DFEE3CE20}" type="presOf" srcId="{3BBDCF86-E475-4BD6-B8F7-EAA75F417F4E}" destId="{BB12B2B1-898D-45E1-A2AF-B7D519CEF3ED}" srcOrd="0" destOrd="0" presId="urn:microsoft.com/office/officeart/2005/8/layout/chevron1"/>
    <dgm:cxn modelId="{88BFC409-3E14-4E21-86C0-DAB5F7989315}" srcId="{36D603F7-D9C3-4070-84BA-62A4027AC301}" destId="{EFABE18D-C6EA-4C9C-BF94-DCC65E815BA0}" srcOrd="4" destOrd="0" parTransId="{3D658F1C-DC45-47BB-9D95-F64A0F1B482E}" sibTransId="{CEB1ADBD-8361-4B0D-A888-9B4467EA1343}"/>
    <dgm:cxn modelId="{AACBF01F-CC9D-46FA-BBAE-E108C3B8289C}" srcId="{4C973C12-0984-4210-8842-8CFD42A0BDF4}" destId="{1E728338-2A16-445F-8D82-F1225A1F608C}" srcOrd="0" destOrd="0" parTransId="{C20F16EA-8CED-434E-A125-4575A2DF03AB}" sibTransId="{43F426AD-03B4-469C-BCA6-46E438A4B108}"/>
    <dgm:cxn modelId="{12F32E21-4562-48BD-BB9D-438866BB4305}" srcId="{EFABE18D-C6EA-4C9C-BF94-DCC65E815BA0}" destId="{7799869D-F19E-470C-B52E-106AFE156BA9}" srcOrd="1" destOrd="0" parTransId="{A06AC362-1EF2-41D4-A707-020CB56C7190}" sibTransId="{B24B5FB2-51FE-49A9-A870-E5D659020496}"/>
    <dgm:cxn modelId="{6305F92B-6EFC-4913-BEAC-8ED4DEF9829A}" srcId="{36D603F7-D9C3-4070-84BA-62A4027AC301}" destId="{FE78BA94-C76E-400D-95C6-BCF845DE0490}" srcOrd="2" destOrd="0" parTransId="{A2992DCF-CA43-40C4-BDD7-ADE9E2C11573}" sibTransId="{6F6A85E2-BEE0-4125-BD51-F4073650BA52}"/>
    <dgm:cxn modelId="{DAB64240-7C77-46B6-BBD7-383E75F86EF6}" srcId="{3BBDCF86-E475-4BD6-B8F7-EAA75F417F4E}" destId="{F46BAF20-4BEE-4BC8-BD09-FC195AE115C3}" srcOrd="1" destOrd="0" parTransId="{2468A08C-C19A-43EC-9D5A-526177B157E3}" sibTransId="{932632C3-3E6B-4E86-B918-BEFFE5F7A385}"/>
    <dgm:cxn modelId="{84CD1164-DEE2-423E-9574-048B7CB46A55}" type="presOf" srcId="{42EE7B5F-7304-422E-8996-DC3E4A5BD401}" destId="{C25621F4-E537-4394-BDC1-79650FE85E45}" srcOrd="0" destOrd="0" presId="urn:microsoft.com/office/officeart/2005/8/layout/chevron1"/>
    <dgm:cxn modelId="{0EF8A14B-7A2A-4269-8331-642B545AD4A8}" srcId="{EFABE18D-C6EA-4C9C-BF94-DCC65E815BA0}" destId="{74A7D0F5-841A-4C82-A677-01F2D8C852CC}" srcOrd="0" destOrd="0" parTransId="{DFDA48AC-5964-4B00-A7DE-EC9F405E58FE}" sibTransId="{84199D01-8E13-473E-9514-2FCC24F1F66C}"/>
    <dgm:cxn modelId="{6FF9114C-00EA-4F41-BD8B-0E40A485C09F}" type="presOf" srcId="{36D603F7-D9C3-4070-84BA-62A4027AC301}" destId="{33E2249D-4C2C-4919-BDAD-9A860B6D8B9A}" srcOrd="0" destOrd="0" presId="urn:microsoft.com/office/officeart/2005/8/layout/chevron1"/>
    <dgm:cxn modelId="{D316A06E-8D6D-4461-B59E-21330A176EE3}" type="presOf" srcId="{74A7D0F5-841A-4C82-A677-01F2D8C852CC}" destId="{206FC5C9-8CC0-470D-80D6-E2866AFF2048}" srcOrd="0" destOrd="0" presId="urn:microsoft.com/office/officeart/2005/8/layout/chevron1"/>
    <dgm:cxn modelId="{13792F82-86D7-4A26-B66F-E902BA65B489}" srcId="{3BBDCF86-E475-4BD6-B8F7-EAA75F417F4E}" destId="{D1CE2161-6316-4F8D-A563-369D65E358AD}" srcOrd="0" destOrd="0" parTransId="{59F429A7-469F-49F6-AEC8-499C26DCFA2E}" sibTransId="{166CB15C-564A-49B2-BB42-59A139C22036}"/>
    <dgm:cxn modelId="{8726A99C-61EC-4906-9A88-51490688C324}" type="presOf" srcId="{FE78BA94-C76E-400D-95C6-BCF845DE0490}" destId="{BFDC7649-12E3-43B9-A68D-25301D468646}" srcOrd="0" destOrd="0" presId="urn:microsoft.com/office/officeart/2005/8/layout/chevron1"/>
    <dgm:cxn modelId="{1D7AA5A8-36D4-4E1E-9A74-579183EC4E47}" srcId="{FE78BA94-C76E-400D-95C6-BCF845DE0490}" destId="{02E682AE-C1EF-49AC-B87A-2D2FE8F3DF6D}" srcOrd="0" destOrd="0" parTransId="{E201DA3E-0357-43E1-B6EF-507D4C368B9A}" sibTransId="{9EEC1036-A86C-4E60-A81E-A4ECA76867B9}"/>
    <dgm:cxn modelId="{C5237CAC-30FC-41BF-900B-50C56C7C3984}" type="presOf" srcId="{1E728338-2A16-445F-8D82-F1225A1F608C}" destId="{A1203A11-55D4-46AF-8AD3-A8C930FF2A14}" srcOrd="0" destOrd="0" presId="urn:microsoft.com/office/officeart/2005/8/layout/chevron1"/>
    <dgm:cxn modelId="{359E8AB1-AAC7-4C00-8ECD-35583B661F91}" type="presOf" srcId="{02E682AE-C1EF-49AC-B87A-2D2FE8F3DF6D}" destId="{44D699FB-E1F7-4EF8-9C46-1499F396144A}" srcOrd="0" destOrd="0" presId="urn:microsoft.com/office/officeart/2005/8/layout/chevron1"/>
    <dgm:cxn modelId="{A401C6B2-BF2C-46D4-9BF0-AB4468F0DEC0}" type="presOf" srcId="{7799869D-F19E-470C-B52E-106AFE156BA9}" destId="{206FC5C9-8CC0-470D-80D6-E2866AFF2048}" srcOrd="0" destOrd="1" presId="urn:microsoft.com/office/officeart/2005/8/layout/chevron1"/>
    <dgm:cxn modelId="{EA1BC2BB-F9BC-4C13-B769-9B07693789C0}" srcId="{13B1C5B6-25EC-4A59-865F-45EF47B289F2}" destId="{42EE7B5F-7304-422E-8996-DC3E4A5BD401}" srcOrd="0" destOrd="0" parTransId="{8D9FEB3F-48B3-4479-B80C-A2B03877D23F}" sibTransId="{8F1F486A-FFEE-472C-8ED0-B599A9397D67}"/>
    <dgm:cxn modelId="{FC418BC6-C21D-4ABE-93FA-A51CCC3C3D6A}" srcId="{36D603F7-D9C3-4070-84BA-62A4027AC301}" destId="{3BBDCF86-E475-4BD6-B8F7-EAA75F417F4E}" srcOrd="1" destOrd="0" parTransId="{C29C56BB-64C9-42CE-B256-3F5FBEA92F24}" sibTransId="{151852C0-250E-41C1-B2A4-A38162FE9DDA}"/>
    <dgm:cxn modelId="{6D8AC3C7-8C97-4340-945A-2A54D747CB65}" srcId="{36D603F7-D9C3-4070-84BA-62A4027AC301}" destId="{13B1C5B6-25EC-4A59-865F-45EF47B289F2}" srcOrd="0" destOrd="0" parTransId="{D0DC266B-E84D-47DF-A799-8BC5C2CD03C9}" sibTransId="{82FA5431-0A8F-46BD-966C-4D29CAB858BB}"/>
    <dgm:cxn modelId="{689481CA-9D92-446B-9ED2-306DBB692775}" type="presOf" srcId="{F46BAF20-4BEE-4BC8-BD09-FC195AE115C3}" destId="{FC65A92C-2842-488A-BEDD-880425A32E7B}" srcOrd="0" destOrd="1" presId="urn:microsoft.com/office/officeart/2005/8/layout/chevron1"/>
    <dgm:cxn modelId="{7B2400D1-90EB-4375-9A2C-A25999E3809C}" type="presOf" srcId="{13B1C5B6-25EC-4A59-865F-45EF47B289F2}" destId="{EC906931-2853-433C-9799-00F896416DF5}" srcOrd="0" destOrd="0" presId="urn:microsoft.com/office/officeart/2005/8/layout/chevron1"/>
    <dgm:cxn modelId="{85E76BD3-E48F-4351-9272-6550A5E1728F}" type="presOf" srcId="{4C973C12-0984-4210-8842-8CFD42A0BDF4}" destId="{7285BF27-0780-4051-84D2-2A6C5F030756}" srcOrd="0" destOrd="0" presId="urn:microsoft.com/office/officeart/2005/8/layout/chevron1"/>
    <dgm:cxn modelId="{94734FDA-A61C-4251-9B71-D8047EFD2EC4}" type="presOf" srcId="{D1CE2161-6316-4F8D-A563-369D65E358AD}" destId="{FC65A92C-2842-488A-BEDD-880425A32E7B}" srcOrd="0" destOrd="0" presId="urn:microsoft.com/office/officeart/2005/8/layout/chevron1"/>
    <dgm:cxn modelId="{F36AAEB2-C092-4E36-B14D-401355B5382F}" type="presParOf" srcId="{33E2249D-4C2C-4919-BDAD-9A860B6D8B9A}" destId="{38E7CA6C-EF6C-45BC-8B35-DB0290E13725}" srcOrd="0" destOrd="0" presId="urn:microsoft.com/office/officeart/2005/8/layout/chevron1"/>
    <dgm:cxn modelId="{D05482AE-93BF-4234-A0CE-85E94D6E72C3}" type="presParOf" srcId="{38E7CA6C-EF6C-45BC-8B35-DB0290E13725}" destId="{EC906931-2853-433C-9799-00F896416DF5}" srcOrd="0" destOrd="0" presId="urn:microsoft.com/office/officeart/2005/8/layout/chevron1"/>
    <dgm:cxn modelId="{94656F58-4B67-4AF3-A5DD-041C1368F698}" type="presParOf" srcId="{38E7CA6C-EF6C-45BC-8B35-DB0290E13725}" destId="{C25621F4-E537-4394-BDC1-79650FE85E45}" srcOrd="1" destOrd="0" presId="urn:microsoft.com/office/officeart/2005/8/layout/chevron1"/>
    <dgm:cxn modelId="{F759F335-62F1-4AC2-ACC6-CD81A80AC11B}" type="presParOf" srcId="{33E2249D-4C2C-4919-BDAD-9A860B6D8B9A}" destId="{BAFDA161-983F-4C06-8679-ACDFD06C98FE}" srcOrd="1" destOrd="0" presId="urn:microsoft.com/office/officeart/2005/8/layout/chevron1"/>
    <dgm:cxn modelId="{2C3A3661-CFBA-4743-94EA-E18945FA2E01}" type="presParOf" srcId="{33E2249D-4C2C-4919-BDAD-9A860B6D8B9A}" destId="{9F118592-12F9-4765-AD63-94BAE643FD90}" srcOrd="2" destOrd="0" presId="urn:microsoft.com/office/officeart/2005/8/layout/chevron1"/>
    <dgm:cxn modelId="{AB947364-AA67-40AB-883F-409DFF8975AE}" type="presParOf" srcId="{9F118592-12F9-4765-AD63-94BAE643FD90}" destId="{BB12B2B1-898D-45E1-A2AF-B7D519CEF3ED}" srcOrd="0" destOrd="0" presId="urn:microsoft.com/office/officeart/2005/8/layout/chevron1"/>
    <dgm:cxn modelId="{599B8A69-EA5B-4D0D-A176-F0511B6CC1DF}" type="presParOf" srcId="{9F118592-12F9-4765-AD63-94BAE643FD90}" destId="{FC65A92C-2842-488A-BEDD-880425A32E7B}" srcOrd="1" destOrd="0" presId="urn:microsoft.com/office/officeart/2005/8/layout/chevron1"/>
    <dgm:cxn modelId="{EB02D11F-35A7-4CE0-9C5C-5E3F032D0932}" type="presParOf" srcId="{33E2249D-4C2C-4919-BDAD-9A860B6D8B9A}" destId="{B3782A87-EB04-48F8-9000-BF16BCB607BD}" srcOrd="3" destOrd="0" presId="urn:microsoft.com/office/officeart/2005/8/layout/chevron1"/>
    <dgm:cxn modelId="{EFB3793D-07AD-4EB4-9AAF-43D0D815DF9F}" type="presParOf" srcId="{33E2249D-4C2C-4919-BDAD-9A860B6D8B9A}" destId="{1E4CE7AD-F91C-4DA8-809E-D89B1E8DC0B4}" srcOrd="4" destOrd="0" presId="urn:microsoft.com/office/officeart/2005/8/layout/chevron1"/>
    <dgm:cxn modelId="{DF508AD9-92B0-4E4B-92DB-34117B994B4F}" type="presParOf" srcId="{1E4CE7AD-F91C-4DA8-809E-D89B1E8DC0B4}" destId="{BFDC7649-12E3-43B9-A68D-25301D468646}" srcOrd="0" destOrd="0" presId="urn:microsoft.com/office/officeart/2005/8/layout/chevron1"/>
    <dgm:cxn modelId="{16E57817-0B0C-455F-8B9C-96033F4E5D17}" type="presParOf" srcId="{1E4CE7AD-F91C-4DA8-809E-D89B1E8DC0B4}" destId="{44D699FB-E1F7-4EF8-9C46-1499F396144A}" srcOrd="1" destOrd="0" presId="urn:microsoft.com/office/officeart/2005/8/layout/chevron1"/>
    <dgm:cxn modelId="{C7659FD6-FD22-44AC-889F-EF9B400E0F61}" type="presParOf" srcId="{33E2249D-4C2C-4919-BDAD-9A860B6D8B9A}" destId="{1DF9582D-A3CB-4F44-A0BD-4DFF1C43641B}" srcOrd="5" destOrd="0" presId="urn:microsoft.com/office/officeart/2005/8/layout/chevron1"/>
    <dgm:cxn modelId="{4253FCF7-931D-4C2D-9D58-9C90B24F574A}" type="presParOf" srcId="{33E2249D-4C2C-4919-BDAD-9A860B6D8B9A}" destId="{61CC15C3-103F-46D9-9DB5-BF9389730981}" srcOrd="6" destOrd="0" presId="urn:microsoft.com/office/officeart/2005/8/layout/chevron1"/>
    <dgm:cxn modelId="{6CE7E7CB-B61C-41E6-988B-91618A8AF358}" type="presParOf" srcId="{61CC15C3-103F-46D9-9DB5-BF9389730981}" destId="{7285BF27-0780-4051-84D2-2A6C5F030756}" srcOrd="0" destOrd="0" presId="urn:microsoft.com/office/officeart/2005/8/layout/chevron1"/>
    <dgm:cxn modelId="{B4AEF2F2-2657-4113-BC1C-D7028C5E10CE}" type="presParOf" srcId="{61CC15C3-103F-46D9-9DB5-BF9389730981}" destId="{A1203A11-55D4-46AF-8AD3-A8C930FF2A14}" srcOrd="1" destOrd="0" presId="urn:microsoft.com/office/officeart/2005/8/layout/chevron1"/>
    <dgm:cxn modelId="{BA8B43F8-4FA8-4B0C-9EC5-4215FBC8C325}" type="presParOf" srcId="{33E2249D-4C2C-4919-BDAD-9A860B6D8B9A}" destId="{9E85DC52-16D1-4EE3-99A1-575AB2F158AA}" srcOrd="7" destOrd="0" presId="urn:microsoft.com/office/officeart/2005/8/layout/chevron1"/>
    <dgm:cxn modelId="{B3FC2EFE-AD4F-4EE0-A39E-52FB7CA8B158}" type="presParOf" srcId="{33E2249D-4C2C-4919-BDAD-9A860B6D8B9A}" destId="{B9598113-D225-4EA7-AF1C-09E011998930}" srcOrd="8" destOrd="0" presId="urn:microsoft.com/office/officeart/2005/8/layout/chevron1"/>
    <dgm:cxn modelId="{D6C06D40-60F1-4A3B-BC57-36F3213B0D2D}" type="presParOf" srcId="{B9598113-D225-4EA7-AF1C-09E011998930}" destId="{97C44018-0D3D-4229-8E8B-C472F3A13A20}" srcOrd="0" destOrd="0" presId="urn:microsoft.com/office/officeart/2005/8/layout/chevron1"/>
    <dgm:cxn modelId="{BA4BA9ED-6A22-4E6E-93CE-C8752E73CA47}" type="presParOf" srcId="{B9598113-D225-4EA7-AF1C-09E011998930}" destId="{206FC5C9-8CC0-470D-80D6-E2866AFF2048}"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6D603F7-D9C3-4070-84BA-62A4027AC301}"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s-CO"/>
        </a:p>
      </dgm:t>
    </dgm:pt>
    <dgm:pt modelId="{13B1C5B6-25EC-4A59-865F-45EF47B289F2}">
      <dgm:prSet phldrT="[Texto]"/>
      <dgm:spPr/>
      <dgm:t>
        <a:bodyPr/>
        <a:lstStyle/>
        <a:p>
          <a:r>
            <a:rPr lang="es-CO"/>
            <a:t>Captura de Datos:</a:t>
          </a:r>
        </a:p>
      </dgm:t>
    </dgm:pt>
    <dgm:pt modelId="{D0DC266B-E84D-47DF-A799-8BC5C2CD03C9}" type="parTrans" cxnId="{6D8AC3C7-8C97-4340-945A-2A54D747CB65}">
      <dgm:prSet/>
      <dgm:spPr/>
      <dgm:t>
        <a:bodyPr/>
        <a:lstStyle/>
        <a:p>
          <a:endParaRPr lang="es-CO"/>
        </a:p>
      </dgm:t>
    </dgm:pt>
    <dgm:pt modelId="{82FA5431-0A8F-46BD-966C-4D29CAB858BB}" type="sibTrans" cxnId="{6D8AC3C7-8C97-4340-945A-2A54D747CB65}">
      <dgm:prSet/>
      <dgm:spPr/>
      <dgm:t>
        <a:bodyPr/>
        <a:lstStyle/>
        <a:p>
          <a:endParaRPr lang="es-CO"/>
        </a:p>
      </dgm:t>
    </dgm:pt>
    <dgm:pt modelId="{42EE7B5F-7304-422E-8996-DC3E4A5BD401}">
      <dgm:prSet phldrT="[Texto]"/>
      <dgm:spPr/>
      <dgm:t>
        <a:bodyPr/>
        <a:lstStyle/>
        <a:p>
          <a:r>
            <a:rPr lang="es-MX"/>
            <a:t>Integración de los sistemas de entrada (</a:t>
          </a:r>
          <a:r>
            <a:rPr lang="es-MX" err="1"/>
            <a:t>e.g</a:t>
          </a:r>
          <a:r>
            <a:rPr lang="es-MX"/>
            <a:t>., Enlace Académico, HubSpot).
Validaciones automáticas para asegurar calidad en el momento del ingreso.</a:t>
          </a:r>
          <a:endParaRPr lang="es-CO"/>
        </a:p>
      </dgm:t>
    </dgm:pt>
    <dgm:pt modelId="{8D9FEB3F-48B3-4479-B80C-A2B03877D23F}" type="parTrans" cxnId="{EA1BC2BB-F9BC-4C13-B769-9B07693789C0}">
      <dgm:prSet/>
      <dgm:spPr/>
      <dgm:t>
        <a:bodyPr/>
        <a:lstStyle/>
        <a:p>
          <a:endParaRPr lang="es-CO"/>
        </a:p>
      </dgm:t>
    </dgm:pt>
    <dgm:pt modelId="{8F1F486A-FFEE-472C-8ED0-B599A9397D67}" type="sibTrans" cxnId="{EA1BC2BB-F9BC-4C13-B769-9B07693789C0}">
      <dgm:prSet/>
      <dgm:spPr/>
      <dgm:t>
        <a:bodyPr/>
        <a:lstStyle/>
        <a:p>
          <a:endParaRPr lang="es-CO"/>
        </a:p>
      </dgm:t>
    </dgm:pt>
    <dgm:pt modelId="{3BBDCF86-E475-4BD6-B8F7-EAA75F417F4E}">
      <dgm:prSet phldrT="[Texto]"/>
      <dgm:spPr/>
      <dgm:t>
        <a:bodyPr/>
        <a:lstStyle/>
        <a:p>
          <a:r>
            <a:rPr lang="es-CO"/>
            <a:t>Procesamiento y Limpieza:</a:t>
          </a:r>
        </a:p>
      </dgm:t>
    </dgm:pt>
    <dgm:pt modelId="{C29C56BB-64C9-42CE-B256-3F5FBEA92F24}" type="parTrans" cxnId="{FC418BC6-C21D-4ABE-93FA-A51CCC3C3D6A}">
      <dgm:prSet/>
      <dgm:spPr/>
      <dgm:t>
        <a:bodyPr/>
        <a:lstStyle/>
        <a:p>
          <a:endParaRPr lang="es-CO"/>
        </a:p>
      </dgm:t>
    </dgm:pt>
    <dgm:pt modelId="{151852C0-250E-41C1-B2A4-A38162FE9DDA}" type="sibTrans" cxnId="{FC418BC6-C21D-4ABE-93FA-A51CCC3C3D6A}">
      <dgm:prSet/>
      <dgm:spPr/>
      <dgm:t>
        <a:bodyPr/>
        <a:lstStyle/>
        <a:p>
          <a:endParaRPr lang="es-CO"/>
        </a:p>
      </dgm:t>
    </dgm:pt>
    <dgm:pt modelId="{FE78BA94-C76E-400D-95C6-BCF845DE0490}">
      <dgm:prSet phldrT="[Texto]"/>
      <dgm:spPr/>
      <dgm:t>
        <a:bodyPr/>
        <a:lstStyle/>
        <a:p>
          <a:r>
            <a:rPr lang="es-CO"/>
            <a:t>Almacenamiento:</a:t>
          </a:r>
        </a:p>
      </dgm:t>
    </dgm:pt>
    <dgm:pt modelId="{A2992DCF-CA43-40C4-BDD7-ADE9E2C11573}" type="parTrans" cxnId="{6305F92B-6EFC-4913-BEAC-8ED4DEF9829A}">
      <dgm:prSet/>
      <dgm:spPr/>
      <dgm:t>
        <a:bodyPr/>
        <a:lstStyle/>
        <a:p>
          <a:endParaRPr lang="es-CO"/>
        </a:p>
      </dgm:t>
    </dgm:pt>
    <dgm:pt modelId="{6F6A85E2-BEE0-4125-BD51-F4073650BA52}" type="sibTrans" cxnId="{6305F92B-6EFC-4913-BEAC-8ED4DEF9829A}">
      <dgm:prSet/>
      <dgm:spPr/>
      <dgm:t>
        <a:bodyPr/>
        <a:lstStyle/>
        <a:p>
          <a:endParaRPr lang="es-CO"/>
        </a:p>
      </dgm:t>
    </dgm:pt>
    <dgm:pt modelId="{02E682AE-C1EF-49AC-B87A-2D2FE8F3DF6D}">
      <dgm:prSet phldrT="[Texto]"/>
      <dgm:spPr/>
      <dgm:t>
        <a:bodyPr/>
        <a:lstStyle/>
        <a:p>
          <a:r>
            <a:rPr lang="es-MX"/>
            <a:t>Almacenamiento estructurado en bases de datos relacionales para consultas rápidas y eficientes.
Respaldos automáticos para evitar pérdida de información crítica.</a:t>
          </a:r>
          <a:endParaRPr lang="es-CO"/>
        </a:p>
      </dgm:t>
    </dgm:pt>
    <dgm:pt modelId="{E201DA3E-0357-43E1-B6EF-507D4C368B9A}" type="parTrans" cxnId="{1D7AA5A8-36D4-4E1E-9A74-579183EC4E47}">
      <dgm:prSet/>
      <dgm:spPr/>
      <dgm:t>
        <a:bodyPr/>
        <a:lstStyle/>
        <a:p>
          <a:endParaRPr lang="es-CO"/>
        </a:p>
      </dgm:t>
    </dgm:pt>
    <dgm:pt modelId="{9EEC1036-A86C-4E60-A81E-A4ECA76867B9}" type="sibTrans" cxnId="{1D7AA5A8-36D4-4E1E-9A74-579183EC4E47}">
      <dgm:prSet/>
      <dgm:spPr/>
      <dgm:t>
        <a:bodyPr/>
        <a:lstStyle/>
        <a:p>
          <a:endParaRPr lang="es-CO"/>
        </a:p>
      </dgm:t>
    </dgm:pt>
    <dgm:pt modelId="{4C973C12-0984-4210-8842-8CFD42A0BDF4}">
      <dgm:prSet phldrT="[Texto]"/>
      <dgm:spPr/>
      <dgm:t>
        <a:bodyPr/>
        <a:lstStyle/>
        <a:p>
          <a:r>
            <a:rPr lang="es-CO"/>
            <a:t>Análisis y Consulta:</a:t>
          </a:r>
        </a:p>
      </dgm:t>
    </dgm:pt>
    <dgm:pt modelId="{7A7D2661-DAC9-4A81-A31D-6CF4EA43395D}" type="parTrans" cxnId="{CF59C007-1F70-425C-BFAE-9CD9C6E9D6B9}">
      <dgm:prSet/>
      <dgm:spPr/>
      <dgm:t>
        <a:bodyPr/>
        <a:lstStyle/>
        <a:p>
          <a:endParaRPr lang="es-CO"/>
        </a:p>
      </dgm:t>
    </dgm:pt>
    <dgm:pt modelId="{62292F8A-041E-4E71-B33F-FC82C3605F6E}" type="sibTrans" cxnId="{CF59C007-1F70-425C-BFAE-9CD9C6E9D6B9}">
      <dgm:prSet/>
      <dgm:spPr/>
      <dgm:t>
        <a:bodyPr/>
        <a:lstStyle/>
        <a:p>
          <a:endParaRPr lang="es-CO"/>
        </a:p>
      </dgm:t>
    </dgm:pt>
    <dgm:pt modelId="{1E728338-2A16-445F-8D82-F1225A1F608C}">
      <dgm:prSet phldrT="[Texto]"/>
      <dgm:spPr/>
      <dgm:t>
        <a:bodyPr/>
        <a:lstStyle/>
        <a:p>
          <a:r>
            <a:rPr lang="es-MX"/>
            <a:t>Uso de herramientas como </a:t>
          </a:r>
          <a:r>
            <a:rPr lang="es-MX" err="1"/>
            <a:t>Power</a:t>
          </a:r>
          <a:r>
            <a:rPr lang="es-MX"/>
            <a:t> BI para generar visualizaciones y reportes en tiempo real.
Consultas complejas para identificar tendencias y patrones en la matrícula y desempeño estudiantil.</a:t>
          </a:r>
          <a:endParaRPr lang="es-CO"/>
        </a:p>
      </dgm:t>
    </dgm:pt>
    <dgm:pt modelId="{C20F16EA-8CED-434E-A125-4575A2DF03AB}" type="parTrans" cxnId="{AACBF01F-CC9D-46FA-BBAE-E108C3B8289C}">
      <dgm:prSet/>
      <dgm:spPr/>
      <dgm:t>
        <a:bodyPr/>
        <a:lstStyle/>
        <a:p>
          <a:endParaRPr lang="es-CO"/>
        </a:p>
      </dgm:t>
    </dgm:pt>
    <dgm:pt modelId="{43F426AD-03B4-469C-BCA6-46E438A4B108}" type="sibTrans" cxnId="{AACBF01F-CC9D-46FA-BBAE-E108C3B8289C}">
      <dgm:prSet/>
      <dgm:spPr/>
      <dgm:t>
        <a:bodyPr/>
        <a:lstStyle/>
        <a:p>
          <a:endParaRPr lang="es-CO"/>
        </a:p>
      </dgm:t>
    </dgm:pt>
    <dgm:pt modelId="{D1CE2161-6316-4F8D-A563-369D65E358AD}">
      <dgm:prSet phldrT="[Texto]"/>
      <dgm:spPr/>
      <dgm:t>
        <a:bodyPr/>
        <a:lstStyle/>
        <a:p>
          <a:r>
            <a:rPr lang="es-MX"/>
            <a:t>Automatización de procesos de limpieza de datos (remoción de duplicados, corrección de errores).
Estandarización de formatos para nombres, números de identificación y teléfonos.</a:t>
          </a:r>
          <a:endParaRPr lang="es-CO"/>
        </a:p>
      </dgm:t>
    </dgm:pt>
    <dgm:pt modelId="{59F429A7-469F-49F6-AEC8-499C26DCFA2E}" type="parTrans" cxnId="{13792F82-86D7-4A26-B66F-E902BA65B489}">
      <dgm:prSet/>
      <dgm:spPr/>
      <dgm:t>
        <a:bodyPr/>
        <a:lstStyle/>
        <a:p>
          <a:endParaRPr lang="es-CO"/>
        </a:p>
      </dgm:t>
    </dgm:pt>
    <dgm:pt modelId="{166CB15C-564A-49B2-BB42-59A139C22036}" type="sibTrans" cxnId="{13792F82-86D7-4A26-B66F-E902BA65B489}">
      <dgm:prSet/>
      <dgm:spPr/>
      <dgm:t>
        <a:bodyPr/>
        <a:lstStyle/>
        <a:p>
          <a:endParaRPr lang="es-CO"/>
        </a:p>
      </dgm:t>
    </dgm:pt>
    <dgm:pt modelId="{EFABE18D-C6EA-4C9C-BF94-DCC65E815BA0}">
      <dgm:prSet phldrT="[Texto]"/>
      <dgm:spPr/>
      <dgm:t>
        <a:bodyPr/>
        <a:lstStyle/>
        <a:p>
          <a:r>
            <a:rPr lang="es-CO"/>
            <a:t>Seguridad y </a:t>
          </a:r>
          <a:r>
            <a:rPr lang="es-CO" err="1"/>
            <a:t>Protecció</a:t>
          </a:r>
          <a:r>
            <a:rPr lang="es-CO"/>
            <a:t>:</a:t>
          </a:r>
        </a:p>
      </dgm:t>
    </dgm:pt>
    <dgm:pt modelId="{3D658F1C-DC45-47BB-9D95-F64A0F1B482E}" type="parTrans" cxnId="{88BFC409-3E14-4E21-86C0-DAB5F7989315}">
      <dgm:prSet/>
      <dgm:spPr/>
      <dgm:t>
        <a:bodyPr/>
        <a:lstStyle/>
        <a:p>
          <a:endParaRPr lang="es-CO"/>
        </a:p>
      </dgm:t>
    </dgm:pt>
    <dgm:pt modelId="{CEB1ADBD-8361-4B0D-A888-9B4467EA1343}" type="sibTrans" cxnId="{88BFC409-3E14-4E21-86C0-DAB5F7989315}">
      <dgm:prSet/>
      <dgm:spPr/>
      <dgm:t>
        <a:bodyPr/>
        <a:lstStyle/>
        <a:p>
          <a:endParaRPr lang="es-CO"/>
        </a:p>
      </dgm:t>
    </dgm:pt>
    <dgm:pt modelId="{74A7D0F5-841A-4C82-A677-01F2D8C852CC}">
      <dgm:prSet phldrT="[Texto]"/>
      <dgm:spPr/>
      <dgm:t>
        <a:bodyPr/>
        <a:lstStyle/>
        <a:p>
          <a:r>
            <a:rPr lang="es-MX"/>
            <a:t>Implementación de cifrado y autenticación </a:t>
          </a:r>
          <a:r>
            <a:rPr lang="es-MX" err="1"/>
            <a:t>multifactor</a:t>
          </a:r>
          <a:r>
            <a:rPr lang="es-MX"/>
            <a:t> para acceso a datos sensibles.
Auditorías periódicas para identificar vulnerabilidades.</a:t>
          </a:r>
          <a:endParaRPr lang="es-CO"/>
        </a:p>
      </dgm:t>
    </dgm:pt>
    <dgm:pt modelId="{DFDA48AC-5964-4B00-A7DE-EC9F405E58FE}" type="parTrans" cxnId="{0EF8A14B-7A2A-4269-8331-642B545AD4A8}">
      <dgm:prSet/>
      <dgm:spPr/>
      <dgm:t>
        <a:bodyPr/>
        <a:lstStyle/>
        <a:p>
          <a:endParaRPr lang="es-CO"/>
        </a:p>
      </dgm:t>
    </dgm:pt>
    <dgm:pt modelId="{84199D01-8E13-473E-9514-2FCC24F1F66C}" type="sibTrans" cxnId="{0EF8A14B-7A2A-4269-8331-642B545AD4A8}">
      <dgm:prSet/>
      <dgm:spPr/>
      <dgm:t>
        <a:bodyPr/>
        <a:lstStyle/>
        <a:p>
          <a:endParaRPr lang="es-CO"/>
        </a:p>
      </dgm:t>
    </dgm:pt>
    <dgm:pt modelId="{58AFF010-BE10-4548-A44E-81DF3BCBF588}">
      <dgm:prSet phldrT="[Texto]"/>
      <dgm:spPr/>
      <dgm:t>
        <a:bodyPr/>
        <a:lstStyle/>
        <a:p>
          <a:r>
            <a:rPr lang="es-CO"/>
            <a:t>Depuración o Migración:</a:t>
          </a:r>
        </a:p>
      </dgm:t>
    </dgm:pt>
    <dgm:pt modelId="{7A59335A-9E8B-497F-8820-5E1483218772}" type="parTrans" cxnId="{78A62493-7227-4E4F-ABAC-88D8054BD547}">
      <dgm:prSet/>
      <dgm:spPr/>
      <dgm:t>
        <a:bodyPr/>
        <a:lstStyle/>
        <a:p>
          <a:endParaRPr lang="es-CO"/>
        </a:p>
      </dgm:t>
    </dgm:pt>
    <dgm:pt modelId="{025FB6E9-54E4-4355-B73B-B4B7F8E221EB}" type="sibTrans" cxnId="{78A62493-7227-4E4F-ABAC-88D8054BD547}">
      <dgm:prSet/>
      <dgm:spPr/>
      <dgm:t>
        <a:bodyPr/>
        <a:lstStyle/>
        <a:p>
          <a:endParaRPr lang="es-CO"/>
        </a:p>
      </dgm:t>
    </dgm:pt>
    <dgm:pt modelId="{62494BDC-49E9-4DEA-8CD8-65716EE33692}">
      <dgm:prSet phldrT="[Texto]"/>
      <dgm:spPr/>
      <dgm:t>
        <a:bodyPr/>
        <a:lstStyle/>
        <a:p>
          <a:r>
            <a:rPr lang="es-MX"/>
            <a:t>Depuración de datos obsoletos según políticas de retención.
Migración a sistemas nuevos o más avanzados si es necesario</a:t>
          </a:r>
          <a:endParaRPr lang="es-CO"/>
        </a:p>
      </dgm:t>
    </dgm:pt>
    <dgm:pt modelId="{587DF6CB-6570-43DE-8C13-AF48A0D2A220}" type="parTrans" cxnId="{A9EDC449-B9C4-4DE6-A2CF-3B52B4782FE2}">
      <dgm:prSet/>
      <dgm:spPr/>
      <dgm:t>
        <a:bodyPr/>
        <a:lstStyle/>
        <a:p>
          <a:endParaRPr lang="es-CO"/>
        </a:p>
      </dgm:t>
    </dgm:pt>
    <dgm:pt modelId="{23E7164B-9AE5-4625-B961-02B8AB67A4FD}" type="sibTrans" cxnId="{A9EDC449-B9C4-4DE6-A2CF-3B52B4782FE2}">
      <dgm:prSet/>
      <dgm:spPr/>
      <dgm:t>
        <a:bodyPr/>
        <a:lstStyle/>
        <a:p>
          <a:endParaRPr lang="es-CO"/>
        </a:p>
      </dgm:t>
    </dgm:pt>
    <dgm:pt modelId="{33E2249D-4C2C-4919-BDAD-9A860B6D8B9A}" type="pres">
      <dgm:prSet presAssocID="{36D603F7-D9C3-4070-84BA-62A4027AC301}" presName="Name0" presStyleCnt="0">
        <dgm:presLayoutVars>
          <dgm:dir/>
          <dgm:animLvl val="lvl"/>
          <dgm:resizeHandles val="exact"/>
        </dgm:presLayoutVars>
      </dgm:prSet>
      <dgm:spPr/>
    </dgm:pt>
    <dgm:pt modelId="{38E7CA6C-EF6C-45BC-8B35-DB0290E13725}" type="pres">
      <dgm:prSet presAssocID="{13B1C5B6-25EC-4A59-865F-45EF47B289F2}" presName="composite" presStyleCnt="0"/>
      <dgm:spPr/>
    </dgm:pt>
    <dgm:pt modelId="{EC906931-2853-433C-9799-00F896416DF5}" type="pres">
      <dgm:prSet presAssocID="{13B1C5B6-25EC-4A59-865F-45EF47B289F2}" presName="parTx" presStyleLbl="node1" presStyleIdx="0" presStyleCnt="6">
        <dgm:presLayoutVars>
          <dgm:chMax val="0"/>
          <dgm:chPref val="0"/>
          <dgm:bulletEnabled val="1"/>
        </dgm:presLayoutVars>
      </dgm:prSet>
      <dgm:spPr/>
    </dgm:pt>
    <dgm:pt modelId="{C25621F4-E537-4394-BDC1-79650FE85E45}" type="pres">
      <dgm:prSet presAssocID="{13B1C5B6-25EC-4A59-865F-45EF47B289F2}" presName="desTx" presStyleLbl="revTx" presStyleIdx="0" presStyleCnt="6">
        <dgm:presLayoutVars>
          <dgm:bulletEnabled val="1"/>
        </dgm:presLayoutVars>
      </dgm:prSet>
      <dgm:spPr/>
    </dgm:pt>
    <dgm:pt modelId="{BAFDA161-983F-4C06-8679-ACDFD06C98FE}" type="pres">
      <dgm:prSet presAssocID="{82FA5431-0A8F-46BD-966C-4D29CAB858BB}" presName="space" presStyleCnt="0"/>
      <dgm:spPr/>
    </dgm:pt>
    <dgm:pt modelId="{9F118592-12F9-4765-AD63-94BAE643FD90}" type="pres">
      <dgm:prSet presAssocID="{3BBDCF86-E475-4BD6-B8F7-EAA75F417F4E}" presName="composite" presStyleCnt="0"/>
      <dgm:spPr/>
    </dgm:pt>
    <dgm:pt modelId="{BB12B2B1-898D-45E1-A2AF-B7D519CEF3ED}" type="pres">
      <dgm:prSet presAssocID="{3BBDCF86-E475-4BD6-B8F7-EAA75F417F4E}" presName="parTx" presStyleLbl="node1" presStyleIdx="1" presStyleCnt="6">
        <dgm:presLayoutVars>
          <dgm:chMax val="0"/>
          <dgm:chPref val="0"/>
          <dgm:bulletEnabled val="1"/>
        </dgm:presLayoutVars>
      </dgm:prSet>
      <dgm:spPr/>
    </dgm:pt>
    <dgm:pt modelId="{FC65A92C-2842-488A-BEDD-880425A32E7B}" type="pres">
      <dgm:prSet presAssocID="{3BBDCF86-E475-4BD6-B8F7-EAA75F417F4E}" presName="desTx" presStyleLbl="revTx" presStyleIdx="1" presStyleCnt="6">
        <dgm:presLayoutVars>
          <dgm:bulletEnabled val="1"/>
        </dgm:presLayoutVars>
      </dgm:prSet>
      <dgm:spPr/>
    </dgm:pt>
    <dgm:pt modelId="{B3782A87-EB04-48F8-9000-BF16BCB607BD}" type="pres">
      <dgm:prSet presAssocID="{151852C0-250E-41C1-B2A4-A38162FE9DDA}" presName="space" presStyleCnt="0"/>
      <dgm:spPr/>
    </dgm:pt>
    <dgm:pt modelId="{1E4CE7AD-F91C-4DA8-809E-D89B1E8DC0B4}" type="pres">
      <dgm:prSet presAssocID="{FE78BA94-C76E-400D-95C6-BCF845DE0490}" presName="composite" presStyleCnt="0"/>
      <dgm:spPr/>
    </dgm:pt>
    <dgm:pt modelId="{BFDC7649-12E3-43B9-A68D-25301D468646}" type="pres">
      <dgm:prSet presAssocID="{FE78BA94-C76E-400D-95C6-BCF845DE0490}" presName="parTx" presStyleLbl="node1" presStyleIdx="2" presStyleCnt="6">
        <dgm:presLayoutVars>
          <dgm:chMax val="0"/>
          <dgm:chPref val="0"/>
          <dgm:bulletEnabled val="1"/>
        </dgm:presLayoutVars>
      </dgm:prSet>
      <dgm:spPr/>
    </dgm:pt>
    <dgm:pt modelId="{44D699FB-E1F7-4EF8-9C46-1499F396144A}" type="pres">
      <dgm:prSet presAssocID="{FE78BA94-C76E-400D-95C6-BCF845DE0490}" presName="desTx" presStyleLbl="revTx" presStyleIdx="2" presStyleCnt="6">
        <dgm:presLayoutVars>
          <dgm:bulletEnabled val="1"/>
        </dgm:presLayoutVars>
      </dgm:prSet>
      <dgm:spPr/>
    </dgm:pt>
    <dgm:pt modelId="{1DF9582D-A3CB-4F44-A0BD-4DFF1C43641B}" type="pres">
      <dgm:prSet presAssocID="{6F6A85E2-BEE0-4125-BD51-F4073650BA52}" presName="space" presStyleCnt="0"/>
      <dgm:spPr/>
    </dgm:pt>
    <dgm:pt modelId="{61CC15C3-103F-46D9-9DB5-BF9389730981}" type="pres">
      <dgm:prSet presAssocID="{4C973C12-0984-4210-8842-8CFD42A0BDF4}" presName="composite" presStyleCnt="0"/>
      <dgm:spPr/>
    </dgm:pt>
    <dgm:pt modelId="{7285BF27-0780-4051-84D2-2A6C5F030756}" type="pres">
      <dgm:prSet presAssocID="{4C973C12-0984-4210-8842-8CFD42A0BDF4}" presName="parTx" presStyleLbl="node1" presStyleIdx="3" presStyleCnt="6">
        <dgm:presLayoutVars>
          <dgm:chMax val="0"/>
          <dgm:chPref val="0"/>
          <dgm:bulletEnabled val="1"/>
        </dgm:presLayoutVars>
      </dgm:prSet>
      <dgm:spPr/>
    </dgm:pt>
    <dgm:pt modelId="{A1203A11-55D4-46AF-8AD3-A8C930FF2A14}" type="pres">
      <dgm:prSet presAssocID="{4C973C12-0984-4210-8842-8CFD42A0BDF4}" presName="desTx" presStyleLbl="revTx" presStyleIdx="3" presStyleCnt="6">
        <dgm:presLayoutVars>
          <dgm:bulletEnabled val="1"/>
        </dgm:presLayoutVars>
      </dgm:prSet>
      <dgm:spPr/>
    </dgm:pt>
    <dgm:pt modelId="{9E85DC52-16D1-4EE3-99A1-575AB2F158AA}" type="pres">
      <dgm:prSet presAssocID="{62292F8A-041E-4E71-B33F-FC82C3605F6E}" presName="space" presStyleCnt="0"/>
      <dgm:spPr/>
    </dgm:pt>
    <dgm:pt modelId="{B9598113-D225-4EA7-AF1C-09E011998930}" type="pres">
      <dgm:prSet presAssocID="{EFABE18D-C6EA-4C9C-BF94-DCC65E815BA0}" presName="composite" presStyleCnt="0"/>
      <dgm:spPr/>
    </dgm:pt>
    <dgm:pt modelId="{97C44018-0D3D-4229-8E8B-C472F3A13A20}" type="pres">
      <dgm:prSet presAssocID="{EFABE18D-C6EA-4C9C-BF94-DCC65E815BA0}" presName="parTx" presStyleLbl="node1" presStyleIdx="4" presStyleCnt="6">
        <dgm:presLayoutVars>
          <dgm:chMax val="0"/>
          <dgm:chPref val="0"/>
          <dgm:bulletEnabled val="1"/>
        </dgm:presLayoutVars>
      </dgm:prSet>
      <dgm:spPr/>
    </dgm:pt>
    <dgm:pt modelId="{206FC5C9-8CC0-470D-80D6-E2866AFF2048}" type="pres">
      <dgm:prSet presAssocID="{EFABE18D-C6EA-4C9C-BF94-DCC65E815BA0}" presName="desTx" presStyleLbl="revTx" presStyleIdx="4" presStyleCnt="6">
        <dgm:presLayoutVars>
          <dgm:bulletEnabled val="1"/>
        </dgm:presLayoutVars>
      </dgm:prSet>
      <dgm:spPr/>
    </dgm:pt>
    <dgm:pt modelId="{FAA8CE90-6C39-43A3-80D4-5591287F9795}" type="pres">
      <dgm:prSet presAssocID="{CEB1ADBD-8361-4B0D-A888-9B4467EA1343}" presName="space" presStyleCnt="0"/>
      <dgm:spPr/>
    </dgm:pt>
    <dgm:pt modelId="{DBC7AD3E-44E2-4850-9FE2-726B8E64E4D3}" type="pres">
      <dgm:prSet presAssocID="{58AFF010-BE10-4548-A44E-81DF3BCBF588}" presName="composite" presStyleCnt="0"/>
      <dgm:spPr/>
    </dgm:pt>
    <dgm:pt modelId="{25D70903-8457-4ACD-9DBC-9C01C7834FD9}" type="pres">
      <dgm:prSet presAssocID="{58AFF010-BE10-4548-A44E-81DF3BCBF588}" presName="parTx" presStyleLbl="node1" presStyleIdx="5" presStyleCnt="6">
        <dgm:presLayoutVars>
          <dgm:chMax val="0"/>
          <dgm:chPref val="0"/>
          <dgm:bulletEnabled val="1"/>
        </dgm:presLayoutVars>
      </dgm:prSet>
      <dgm:spPr/>
    </dgm:pt>
    <dgm:pt modelId="{06DD914C-00BD-4EDF-BECB-3773BD8D87C6}" type="pres">
      <dgm:prSet presAssocID="{58AFF010-BE10-4548-A44E-81DF3BCBF588}" presName="desTx" presStyleLbl="revTx" presStyleIdx="5" presStyleCnt="6">
        <dgm:presLayoutVars>
          <dgm:bulletEnabled val="1"/>
        </dgm:presLayoutVars>
      </dgm:prSet>
      <dgm:spPr/>
    </dgm:pt>
  </dgm:ptLst>
  <dgm:cxnLst>
    <dgm:cxn modelId="{4EF13B02-C26E-4B1E-9659-1D36A9870E67}" type="presOf" srcId="{EFABE18D-C6EA-4C9C-BF94-DCC65E815BA0}" destId="{97C44018-0D3D-4229-8E8B-C472F3A13A20}" srcOrd="0" destOrd="0" presId="urn:microsoft.com/office/officeart/2005/8/layout/chevron1"/>
    <dgm:cxn modelId="{CF59C007-1F70-425C-BFAE-9CD9C6E9D6B9}" srcId="{36D603F7-D9C3-4070-84BA-62A4027AC301}" destId="{4C973C12-0984-4210-8842-8CFD42A0BDF4}" srcOrd="3" destOrd="0" parTransId="{7A7D2661-DAC9-4A81-A31D-6CF4EA43395D}" sibTransId="{62292F8A-041E-4E71-B33F-FC82C3605F6E}"/>
    <dgm:cxn modelId="{AE478309-07F9-4E71-AF7B-658DFEE3CE20}" type="presOf" srcId="{3BBDCF86-E475-4BD6-B8F7-EAA75F417F4E}" destId="{BB12B2B1-898D-45E1-A2AF-B7D519CEF3ED}" srcOrd="0" destOrd="0" presId="urn:microsoft.com/office/officeart/2005/8/layout/chevron1"/>
    <dgm:cxn modelId="{88BFC409-3E14-4E21-86C0-DAB5F7989315}" srcId="{36D603F7-D9C3-4070-84BA-62A4027AC301}" destId="{EFABE18D-C6EA-4C9C-BF94-DCC65E815BA0}" srcOrd="4" destOrd="0" parTransId="{3D658F1C-DC45-47BB-9D95-F64A0F1B482E}" sibTransId="{CEB1ADBD-8361-4B0D-A888-9B4467EA1343}"/>
    <dgm:cxn modelId="{AACBF01F-CC9D-46FA-BBAE-E108C3B8289C}" srcId="{4C973C12-0984-4210-8842-8CFD42A0BDF4}" destId="{1E728338-2A16-445F-8D82-F1225A1F608C}" srcOrd="0" destOrd="0" parTransId="{C20F16EA-8CED-434E-A125-4575A2DF03AB}" sibTransId="{43F426AD-03B4-469C-BCA6-46E438A4B108}"/>
    <dgm:cxn modelId="{6305F92B-6EFC-4913-BEAC-8ED4DEF9829A}" srcId="{36D603F7-D9C3-4070-84BA-62A4027AC301}" destId="{FE78BA94-C76E-400D-95C6-BCF845DE0490}" srcOrd="2" destOrd="0" parTransId="{A2992DCF-CA43-40C4-BDD7-ADE9E2C11573}" sibTransId="{6F6A85E2-BEE0-4125-BD51-F4073650BA52}"/>
    <dgm:cxn modelId="{84CD1164-DEE2-423E-9574-048B7CB46A55}" type="presOf" srcId="{42EE7B5F-7304-422E-8996-DC3E4A5BD401}" destId="{C25621F4-E537-4394-BDC1-79650FE85E45}" srcOrd="0" destOrd="0" presId="urn:microsoft.com/office/officeart/2005/8/layout/chevron1"/>
    <dgm:cxn modelId="{A9EDC449-B9C4-4DE6-A2CF-3B52B4782FE2}" srcId="{58AFF010-BE10-4548-A44E-81DF3BCBF588}" destId="{62494BDC-49E9-4DEA-8CD8-65716EE33692}" srcOrd="0" destOrd="0" parTransId="{587DF6CB-6570-43DE-8C13-AF48A0D2A220}" sibTransId="{23E7164B-9AE5-4625-B961-02B8AB67A4FD}"/>
    <dgm:cxn modelId="{0EF8A14B-7A2A-4269-8331-642B545AD4A8}" srcId="{EFABE18D-C6EA-4C9C-BF94-DCC65E815BA0}" destId="{74A7D0F5-841A-4C82-A677-01F2D8C852CC}" srcOrd="0" destOrd="0" parTransId="{DFDA48AC-5964-4B00-A7DE-EC9F405E58FE}" sibTransId="{84199D01-8E13-473E-9514-2FCC24F1F66C}"/>
    <dgm:cxn modelId="{6FF9114C-00EA-4F41-BD8B-0E40A485C09F}" type="presOf" srcId="{36D603F7-D9C3-4070-84BA-62A4027AC301}" destId="{33E2249D-4C2C-4919-BDAD-9A860B6D8B9A}" srcOrd="0" destOrd="0" presId="urn:microsoft.com/office/officeart/2005/8/layout/chevron1"/>
    <dgm:cxn modelId="{127CD44D-23D0-4B9F-BBC0-A98D75C6B260}" type="presOf" srcId="{58AFF010-BE10-4548-A44E-81DF3BCBF588}" destId="{25D70903-8457-4ACD-9DBC-9C01C7834FD9}" srcOrd="0" destOrd="0" presId="urn:microsoft.com/office/officeart/2005/8/layout/chevron1"/>
    <dgm:cxn modelId="{D316A06E-8D6D-4461-B59E-21330A176EE3}" type="presOf" srcId="{74A7D0F5-841A-4C82-A677-01F2D8C852CC}" destId="{206FC5C9-8CC0-470D-80D6-E2866AFF2048}" srcOrd="0" destOrd="0" presId="urn:microsoft.com/office/officeart/2005/8/layout/chevron1"/>
    <dgm:cxn modelId="{13792F82-86D7-4A26-B66F-E902BA65B489}" srcId="{3BBDCF86-E475-4BD6-B8F7-EAA75F417F4E}" destId="{D1CE2161-6316-4F8D-A563-369D65E358AD}" srcOrd="0" destOrd="0" parTransId="{59F429A7-469F-49F6-AEC8-499C26DCFA2E}" sibTransId="{166CB15C-564A-49B2-BB42-59A139C22036}"/>
    <dgm:cxn modelId="{78A62493-7227-4E4F-ABAC-88D8054BD547}" srcId="{36D603F7-D9C3-4070-84BA-62A4027AC301}" destId="{58AFF010-BE10-4548-A44E-81DF3BCBF588}" srcOrd="5" destOrd="0" parTransId="{7A59335A-9E8B-497F-8820-5E1483218772}" sibTransId="{025FB6E9-54E4-4355-B73B-B4B7F8E221EB}"/>
    <dgm:cxn modelId="{8726A99C-61EC-4906-9A88-51490688C324}" type="presOf" srcId="{FE78BA94-C76E-400D-95C6-BCF845DE0490}" destId="{BFDC7649-12E3-43B9-A68D-25301D468646}" srcOrd="0" destOrd="0" presId="urn:microsoft.com/office/officeart/2005/8/layout/chevron1"/>
    <dgm:cxn modelId="{1D7AA5A8-36D4-4E1E-9A74-579183EC4E47}" srcId="{FE78BA94-C76E-400D-95C6-BCF845DE0490}" destId="{02E682AE-C1EF-49AC-B87A-2D2FE8F3DF6D}" srcOrd="0" destOrd="0" parTransId="{E201DA3E-0357-43E1-B6EF-507D4C368B9A}" sibTransId="{9EEC1036-A86C-4E60-A81E-A4ECA76867B9}"/>
    <dgm:cxn modelId="{C5237CAC-30FC-41BF-900B-50C56C7C3984}" type="presOf" srcId="{1E728338-2A16-445F-8D82-F1225A1F608C}" destId="{A1203A11-55D4-46AF-8AD3-A8C930FF2A14}" srcOrd="0" destOrd="0" presId="urn:microsoft.com/office/officeart/2005/8/layout/chevron1"/>
    <dgm:cxn modelId="{359E8AB1-AAC7-4C00-8ECD-35583B661F91}" type="presOf" srcId="{02E682AE-C1EF-49AC-B87A-2D2FE8F3DF6D}" destId="{44D699FB-E1F7-4EF8-9C46-1499F396144A}" srcOrd="0" destOrd="0" presId="urn:microsoft.com/office/officeart/2005/8/layout/chevron1"/>
    <dgm:cxn modelId="{EA1BC2BB-F9BC-4C13-B769-9B07693789C0}" srcId="{13B1C5B6-25EC-4A59-865F-45EF47B289F2}" destId="{42EE7B5F-7304-422E-8996-DC3E4A5BD401}" srcOrd="0" destOrd="0" parTransId="{8D9FEB3F-48B3-4479-B80C-A2B03877D23F}" sibTransId="{8F1F486A-FFEE-472C-8ED0-B599A9397D67}"/>
    <dgm:cxn modelId="{FC418BC6-C21D-4ABE-93FA-A51CCC3C3D6A}" srcId="{36D603F7-D9C3-4070-84BA-62A4027AC301}" destId="{3BBDCF86-E475-4BD6-B8F7-EAA75F417F4E}" srcOrd="1" destOrd="0" parTransId="{C29C56BB-64C9-42CE-B256-3F5FBEA92F24}" sibTransId="{151852C0-250E-41C1-B2A4-A38162FE9DDA}"/>
    <dgm:cxn modelId="{6D8AC3C7-8C97-4340-945A-2A54D747CB65}" srcId="{36D603F7-D9C3-4070-84BA-62A4027AC301}" destId="{13B1C5B6-25EC-4A59-865F-45EF47B289F2}" srcOrd="0" destOrd="0" parTransId="{D0DC266B-E84D-47DF-A799-8BC5C2CD03C9}" sibTransId="{82FA5431-0A8F-46BD-966C-4D29CAB858BB}"/>
    <dgm:cxn modelId="{7B2400D1-90EB-4375-9A2C-A25999E3809C}" type="presOf" srcId="{13B1C5B6-25EC-4A59-865F-45EF47B289F2}" destId="{EC906931-2853-433C-9799-00F896416DF5}" srcOrd="0" destOrd="0" presId="urn:microsoft.com/office/officeart/2005/8/layout/chevron1"/>
    <dgm:cxn modelId="{85E76BD3-E48F-4351-9272-6550A5E1728F}" type="presOf" srcId="{4C973C12-0984-4210-8842-8CFD42A0BDF4}" destId="{7285BF27-0780-4051-84D2-2A6C5F030756}" srcOrd="0" destOrd="0" presId="urn:microsoft.com/office/officeart/2005/8/layout/chevron1"/>
    <dgm:cxn modelId="{94734FDA-A61C-4251-9B71-D8047EFD2EC4}" type="presOf" srcId="{D1CE2161-6316-4F8D-A563-369D65E358AD}" destId="{FC65A92C-2842-488A-BEDD-880425A32E7B}" srcOrd="0" destOrd="0" presId="urn:microsoft.com/office/officeart/2005/8/layout/chevron1"/>
    <dgm:cxn modelId="{9DC082E3-BE53-4159-AF61-7DE1A95F3107}" type="presOf" srcId="{62494BDC-49E9-4DEA-8CD8-65716EE33692}" destId="{06DD914C-00BD-4EDF-BECB-3773BD8D87C6}" srcOrd="0" destOrd="0" presId="urn:microsoft.com/office/officeart/2005/8/layout/chevron1"/>
    <dgm:cxn modelId="{F36AAEB2-C092-4E36-B14D-401355B5382F}" type="presParOf" srcId="{33E2249D-4C2C-4919-BDAD-9A860B6D8B9A}" destId="{38E7CA6C-EF6C-45BC-8B35-DB0290E13725}" srcOrd="0" destOrd="0" presId="urn:microsoft.com/office/officeart/2005/8/layout/chevron1"/>
    <dgm:cxn modelId="{D05482AE-93BF-4234-A0CE-85E94D6E72C3}" type="presParOf" srcId="{38E7CA6C-EF6C-45BC-8B35-DB0290E13725}" destId="{EC906931-2853-433C-9799-00F896416DF5}" srcOrd="0" destOrd="0" presId="urn:microsoft.com/office/officeart/2005/8/layout/chevron1"/>
    <dgm:cxn modelId="{94656F58-4B67-4AF3-A5DD-041C1368F698}" type="presParOf" srcId="{38E7CA6C-EF6C-45BC-8B35-DB0290E13725}" destId="{C25621F4-E537-4394-BDC1-79650FE85E45}" srcOrd="1" destOrd="0" presId="urn:microsoft.com/office/officeart/2005/8/layout/chevron1"/>
    <dgm:cxn modelId="{F759F335-62F1-4AC2-ACC6-CD81A80AC11B}" type="presParOf" srcId="{33E2249D-4C2C-4919-BDAD-9A860B6D8B9A}" destId="{BAFDA161-983F-4C06-8679-ACDFD06C98FE}" srcOrd="1" destOrd="0" presId="urn:microsoft.com/office/officeart/2005/8/layout/chevron1"/>
    <dgm:cxn modelId="{2C3A3661-CFBA-4743-94EA-E18945FA2E01}" type="presParOf" srcId="{33E2249D-4C2C-4919-BDAD-9A860B6D8B9A}" destId="{9F118592-12F9-4765-AD63-94BAE643FD90}" srcOrd="2" destOrd="0" presId="urn:microsoft.com/office/officeart/2005/8/layout/chevron1"/>
    <dgm:cxn modelId="{AB947364-AA67-40AB-883F-409DFF8975AE}" type="presParOf" srcId="{9F118592-12F9-4765-AD63-94BAE643FD90}" destId="{BB12B2B1-898D-45E1-A2AF-B7D519CEF3ED}" srcOrd="0" destOrd="0" presId="urn:microsoft.com/office/officeart/2005/8/layout/chevron1"/>
    <dgm:cxn modelId="{599B8A69-EA5B-4D0D-A176-F0511B6CC1DF}" type="presParOf" srcId="{9F118592-12F9-4765-AD63-94BAE643FD90}" destId="{FC65A92C-2842-488A-BEDD-880425A32E7B}" srcOrd="1" destOrd="0" presId="urn:microsoft.com/office/officeart/2005/8/layout/chevron1"/>
    <dgm:cxn modelId="{EB02D11F-35A7-4CE0-9C5C-5E3F032D0932}" type="presParOf" srcId="{33E2249D-4C2C-4919-BDAD-9A860B6D8B9A}" destId="{B3782A87-EB04-48F8-9000-BF16BCB607BD}" srcOrd="3" destOrd="0" presId="urn:microsoft.com/office/officeart/2005/8/layout/chevron1"/>
    <dgm:cxn modelId="{EFB3793D-07AD-4EB4-9AAF-43D0D815DF9F}" type="presParOf" srcId="{33E2249D-4C2C-4919-BDAD-9A860B6D8B9A}" destId="{1E4CE7AD-F91C-4DA8-809E-D89B1E8DC0B4}" srcOrd="4" destOrd="0" presId="urn:microsoft.com/office/officeart/2005/8/layout/chevron1"/>
    <dgm:cxn modelId="{DF508AD9-92B0-4E4B-92DB-34117B994B4F}" type="presParOf" srcId="{1E4CE7AD-F91C-4DA8-809E-D89B1E8DC0B4}" destId="{BFDC7649-12E3-43B9-A68D-25301D468646}" srcOrd="0" destOrd="0" presId="urn:microsoft.com/office/officeart/2005/8/layout/chevron1"/>
    <dgm:cxn modelId="{16E57817-0B0C-455F-8B9C-96033F4E5D17}" type="presParOf" srcId="{1E4CE7AD-F91C-4DA8-809E-D89B1E8DC0B4}" destId="{44D699FB-E1F7-4EF8-9C46-1499F396144A}" srcOrd="1" destOrd="0" presId="urn:microsoft.com/office/officeart/2005/8/layout/chevron1"/>
    <dgm:cxn modelId="{C7659FD6-FD22-44AC-889F-EF9B400E0F61}" type="presParOf" srcId="{33E2249D-4C2C-4919-BDAD-9A860B6D8B9A}" destId="{1DF9582D-A3CB-4F44-A0BD-4DFF1C43641B}" srcOrd="5" destOrd="0" presId="urn:microsoft.com/office/officeart/2005/8/layout/chevron1"/>
    <dgm:cxn modelId="{4253FCF7-931D-4C2D-9D58-9C90B24F574A}" type="presParOf" srcId="{33E2249D-4C2C-4919-BDAD-9A860B6D8B9A}" destId="{61CC15C3-103F-46D9-9DB5-BF9389730981}" srcOrd="6" destOrd="0" presId="urn:microsoft.com/office/officeart/2005/8/layout/chevron1"/>
    <dgm:cxn modelId="{6CE7E7CB-B61C-41E6-988B-91618A8AF358}" type="presParOf" srcId="{61CC15C3-103F-46D9-9DB5-BF9389730981}" destId="{7285BF27-0780-4051-84D2-2A6C5F030756}" srcOrd="0" destOrd="0" presId="urn:microsoft.com/office/officeart/2005/8/layout/chevron1"/>
    <dgm:cxn modelId="{B4AEF2F2-2657-4113-BC1C-D7028C5E10CE}" type="presParOf" srcId="{61CC15C3-103F-46D9-9DB5-BF9389730981}" destId="{A1203A11-55D4-46AF-8AD3-A8C930FF2A14}" srcOrd="1" destOrd="0" presId="urn:microsoft.com/office/officeart/2005/8/layout/chevron1"/>
    <dgm:cxn modelId="{BA8B43F8-4FA8-4B0C-9EC5-4215FBC8C325}" type="presParOf" srcId="{33E2249D-4C2C-4919-BDAD-9A860B6D8B9A}" destId="{9E85DC52-16D1-4EE3-99A1-575AB2F158AA}" srcOrd="7" destOrd="0" presId="urn:microsoft.com/office/officeart/2005/8/layout/chevron1"/>
    <dgm:cxn modelId="{B3FC2EFE-AD4F-4EE0-A39E-52FB7CA8B158}" type="presParOf" srcId="{33E2249D-4C2C-4919-BDAD-9A860B6D8B9A}" destId="{B9598113-D225-4EA7-AF1C-09E011998930}" srcOrd="8" destOrd="0" presId="urn:microsoft.com/office/officeart/2005/8/layout/chevron1"/>
    <dgm:cxn modelId="{D6C06D40-60F1-4A3B-BC57-36F3213B0D2D}" type="presParOf" srcId="{B9598113-D225-4EA7-AF1C-09E011998930}" destId="{97C44018-0D3D-4229-8E8B-C472F3A13A20}" srcOrd="0" destOrd="0" presId="urn:microsoft.com/office/officeart/2005/8/layout/chevron1"/>
    <dgm:cxn modelId="{BA4BA9ED-6A22-4E6E-93CE-C8752E73CA47}" type="presParOf" srcId="{B9598113-D225-4EA7-AF1C-09E011998930}" destId="{206FC5C9-8CC0-470D-80D6-E2866AFF2048}" srcOrd="1" destOrd="0" presId="urn:microsoft.com/office/officeart/2005/8/layout/chevron1"/>
    <dgm:cxn modelId="{F95DAE42-F73D-4442-9B11-E4CF5D85081D}" type="presParOf" srcId="{33E2249D-4C2C-4919-BDAD-9A860B6D8B9A}" destId="{FAA8CE90-6C39-43A3-80D4-5591287F9795}" srcOrd="9" destOrd="0" presId="urn:microsoft.com/office/officeart/2005/8/layout/chevron1"/>
    <dgm:cxn modelId="{3A452A21-F3BF-4EDF-AC83-C1077CB025CD}" type="presParOf" srcId="{33E2249D-4C2C-4919-BDAD-9A860B6D8B9A}" destId="{DBC7AD3E-44E2-4850-9FE2-726B8E64E4D3}" srcOrd="10" destOrd="0" presId="urn:microsoft.com/office/officeart/2005/8/layout/chevron1"/>
    <dgm:cxn modelId="{C75E35AC-C663-4544-A63C-235A067F2A32}" type="presParOf" srcId="{DBC7AD3E-44E2-4850-9FE2-726B8E64E4D3}" destId="{25D70903-8457-4ACD-9DBC-9C01C7834FD9}" srcOrd="0" destOrd="0" presId="urn:microsoft.com/office/officeart/2005/8/layout/chevron1"/>
    <dgm:cxn modelId="{B4F30559-3C1D-4317-BFD2-16FFF1BEE950}" type="presParOf" srcId="{DBC7AD3E-44E2-4850-9FE2-726B8E64E4D3}" destId="{06DD914C-00BD-4EDF-BECB-3773BD8D87C6}"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6D603F7-D9C3-4070-84BA-62A4027AC301}" type="doc">
      <dgm:prSet loTypeId="urn:microsoft.com/office/officeart/2005/8/layout/chevron1" loCatId="process" qsTypeId="urn:microsoft.com/office/officeart/2005/8/quickstyle/simple1" qsCatId="simple" csTypeId="urn:microsoft.com/office/officeart/2005/8/colors/colorful4" csCatId="colorful" phldr="1"/>
      <dgm:spPr/>
      <dgm:t>
        <a:bodyPr/>
        <a:lstStyle/>
        <a:p>
          <a:endParaRPr lang="es-CO"/>
        </a:p>
      </dgm:t>
    </dgm:pt>
    <dgm:pt modelId="{13B1C5B6-25EC-4A59-865F-45EF47B289F2}">
      <dgm:prSet phldrT="[Texto]"/>
      <dgm:spPr/>
      <dgm:t>
        <a:bodyPr/>
        <a:lstStyle/>
        <a:p>
          <a:r>
            <a:rPr lang="es-CO"/>
            <a:t> Planificación y Gobernanza:</a:t>
          </a:r>
        </a:p>
      </dgm:t>
    </dgm:pt>
    <dgm:pt modelId="{D0DC266B-E84D-47DF-A799-8BC5C2CD03C9}" type="parTrans" cxnId="{6D8AC3C7-8C97-4340-945A-2A54D747CB65}">
      <dgm:prSet/>
      <dgm:spPr/>
      <dgm:t>
        <a:bodyPr/>
        <a:lstStyle/>
        <a:p>
          <a:endParaRPr lang="es-CO"/>
        </a:p>
      </dgm:t>
    </dgm:pt>
    <dgm:pt modelId="{82FA5431-0A8F-46BD-966C-4D29CAB858BB}" type="sibTrans" cxnId="{6D8AC3C7-8C97-4340-945A-2A54D747CB65}">
      <dgm:prSet/>
      <dgm:spPr/>
      <dgm:t>
        <a:bodyPr/>
        <a:lstStyle/>
        <a:p>
          <a:endParaRPr lang="es-CO"/>
        </a:p>
      </dgm:t>
    </dgm:pt>
    <dgm:pt modelId="{42EE7B5F-7304-422E-8996-DC3E4A5BD401}">
      <dgm:prSet phldrT="[Texto]"/>
      <dgm:spPr/>
      <dgm:t>
        <a:bodyPr/>
        <a:lstStyle/>
        <a:p>
          <a:r>
            <a:rPr lang="es-MX"/>
            <a:t>Definición de políticas y estándares de calidad de los datos (formato de datos, métricas de calidad).
 Asignación de roles y responsabilidades en la gestión de los datos (</a:t>
          </a:r>
          <a:r>
            <a:rPr lang="es-MX" err="1"/>
            <a:t>e.g</a:t>
          </a:r>
          <a:r>
            <a:rPr lang="es-MX"/>
            <a:t>., responsables de la entrada, validación y auditoría).</a:t>
          </a:r>
          <a:endParaRPr lang="es-CO"/>
        </a:p>
      </dgm:t>
    </dgm:pt>
    <dgm:pt modelId="{8D9FEB3F-48B3-4479-B80C-A2B03877D23F}" type="parTrans" cxnId="{EA1BC2BB-F9BC-4C13-B769-9B07693789C0}">
      <dgm:prSet/>
      <dgm:spPr/>
      <dgm:t>
        <a:bodyPr/>
        <a:lstStyle/>
        <a:p>
          <a:endParaRPr lang="es-CO"/>
        </a:p>
      </dgm:t>
    </dgm:pt>
    <dgm:pt modelId="{8F1F486A-FFEE-472C-8ED0-B599A9397D67}" type="sibTrans" cxnId="{EA1BC2BB-F9BC-4C13-B769-9B07693789C0}">
      <dgm:prSet/>
      <dgm:spPr/>
      <dgm:t>
        <a:bodyPr/>
        <a:lstStyle/>
        <a:p>
          <a:endParaRPr lang="es-CO"/>
        </a:p>
      </dgm:t>
    </dgm:pt>
    <dgm:pt modelId="{3BBDCF86-E475-4BD6-B8F7-EAA75F417F4E}">
      <dgm:prSet phldrT="[Texto]"/>
      <dgm:spPr/>
      <dgm:t>
        <a:bodyPr/>
        <a:lstStyle/>
        <a:p>
          <a:r>
            <a:rPr lang="es-CO"/>
            <a:t>Captura y Adquisición:</a:t>
          </a:r>
        </a:p>
      </dgm:t>
    </dgm:pt>
    <dgm:pt modelId="{C29C56BB-64C9-42CE-B256-3F5FBEA92F24}" type="parTrans" cxnId="{FC418BC6-C21D-4ABE-93FA-A51CCC3C3D6A}">
      <dgm:prSet/>
      <dgm:spPr/>
      <dgm:t>
        <a:bodyPr/>
        <a:lstStyle/>
        <a:p>
          <a:endParaRPr lang="es-CO"/>
        </a:p>
      </dgm:t>
    </dgm:pt>
    <dgm:pt modelId="{151852C0-250E-41C1-B2A4-A38162FE9DDA}" type="sibTrans" cxnId="{FC418BC6-C21D-4ABE-93FA-A51CCC3C3D6A}">
      <dgm:prSet/>
      <dgm:spPr/>
      <dgm:t>
        <a:bodyPr/>
        <a:lstStyle/>
        <a:p>
          <a:endParaRPr lang="es-CO"/>
        </a:p>
      </dgm:t>
    </dgm:pt>
    <dgm:pt modelId="{FE78BA94-C76E-400D-95C6-BCF845DE0490}">
      <dgm:prSet phldrT="[Texto]"/>
      <dgm:spPr/>
      <dgm:t>
        <a:bodyPr/>
        <a:lstStyle/>
        <a:p>
          <a:r>
            <a:rPr lang="es-CO"/>
            <a:t>Transformación y Enriquecimiento:</a:t>
          </a:r>
        </a:p>
      </dgm:t>
    </dgm:pt>
    <dgm:pt modelId="{A2992DCF-CA43-40C4-BDD7-ADE9E2C11573}" type="parTrans" cxnId="{6305F92B-6EFC-4913-BEAC-8ED4DEF9829A}">
      <dgm:prSet/>
      <dgm:spPr/>
      <dgm:t>
        <a:bodyPr/>
        <a:lstStyle/>
        <a:p>
          <a:endParaRPr lang="es-CO"/>
        </a:p>
      </dgm:t>
    </dgm:pt>
    <dgm:pt modelId="{6F6A85E2-BEE0-4125-BD51-F4073650BA52}" type="sibTrans" cxnId="{6305F92B-6EFC-4913-BEAC-8ED4DEF9829A}">
      <dgm:prSet/>
      <dgm:spPr/>
      <dgm:t>
        <a:bodyPr/>
        <a:lstStyle/>
        <a:p>
          <a:endParaRPr lang="es-CO"/>
        </a:p>
      </dgm:t>
    </dgm:pt>
    <dgm:pt modelId="{02E682AE-C1EF-49AC-B87A-2D2FE8F3DF6D}">
      <dgm:prSet phldrT="[Texto]"/>
      <dgm:spPr/>
      <dgm:t>
        <a:bodyPr/>
        <a:lstStyle/>
        <a:p>
          <a:r>
            <a:rPr lang="es-MX"/>
            <a:t>Limpieza de datos y enriquecimiento con información adicional (datos de desempeño académico).
Normalización y creación de modelos conceptuales y lógicos para facilitar el análisis.</a:t>
          </a:r>
          <a:endParaRPr lang="es-CO"/>
        </a:p>
      </dgm:t>
    </dgm:pt>
    <dgm:pt modelId="{E201DA3E-0357-43E1-B6EF-507D4C368B9A}" type="parTrans" cxnId="{1D7AA5A8-36D4-4E1E-9A74-579183EC4E47}">
      <dgm:prSet/>
      <dgm:spPr/>
      <dgm:t>
        <a:bodyPr/>
        <a:lstStyle/>
        <a:p>
          <a:endParaRPr lang="es-CO"/>
        </a:p>
      </dgm:t>
    </dgm:pt>
    <dgm:pt modelId="{9EEC1036-A86C-4E60-A81E-A4ECA76867B9}" type="sibTrans" cxnId="{1D7AA5A8-36D4-4E1E-9A74-579183EC4E47}">
      <dgm:prSet/>
      <dgm:spPr/>
      <dgm:t>
        <a:bodyPr/>
        <a:lstStyle/>
        <a:p>
          <a:endParaRPr lang="es-CO"/>
        </a:p>
      </dgm:t>
    </dgm:pt>
    <dgm:pt modelId="{4C973C12-0984-4210-8842-8CFD42A0BDF4}">
      <dgm:prSet phldrT="[Texto]"/>
      <dgm:spPr/>
      <dgm:t>
        <a:bodyPr/>
        <a:lstStyle/>
        <a:p>
          <a:r>
            <a:rPr lang="es-CO"/>
            <a:t>Distribución y Acceso:</a:t>
          </a:r>
        </a:p>
      </dgm:t>
    </dgm:pt>
    <dgm:pt modelId="{7A7D2661-DAC9-4A81-A31D-6CF4EA43395D}" type="parTrans" cxnId="{CF59C007-1F70-425C-BFAE-9CD9C6E9D6B9}">
      <dgm:prSet/>
      <dgm:spPr/>
      <dgm:t>
        <a:bodyPr/>
        <a:lstStyle/>
        <a:p>
          <a:endParaRPr lang="es-CO"/>
        </a:p>
      </dgm:t>
    </dgm:pt>
    <dgm:pt modelId="{62292F8A-041E-4E71-B33F-FC82C3605F6E}" type="sibTrans" cxnId="{CF59C007-1F70-425C-BFAE-9CD9C6E9D6B9}">
      <dgm:prSet/>
      <dgm:spPr/>
      <dgm:t>
        <a:bodyPr/>
        <a:lstStyle/>
        <a:p>
          <a:endParaRPr lang="es-CO"/>
        </a:p>
      </dgm:t>
    </dgm:pt>
    <dgm:pt modelId="{1E728338-2A16-445F-8D82-F1225A1F608C}">
      <dgm:prSet phldrT="[Texto]"/>
      <dgm:spPr/>
      <dgm:t>
        <a:bodyPr/>
        <a:lstStyle/>
        <a:p>
          <a:r>
            <a:rPr lang="es-MX"/>
            <a:t>Creación de accesos segmentados según los roles definidos (administradores, docentes, directivos).
Uso de herramientas de consulta y análisis para generar reportes ad hoc o periódicos.</a:t>
          </a:r>
          <a:endParaRPr lang="es-CO"/>
        </a:p>
      </dgm:t>
    </dgm:pt>
    <dgm:pt modelId="{C20F16EA-8CED-434E-A125-4575A2DF03AB}" type="parTrans" cxnId="{AACBF01F-CC9D-46FA-BBAE-E108C3B8289C}">
      <dgm:prSet/>
      <dgm:spPr/>
      <dgm:t>
        <a:bodyPr/>
        <a:lstStyle/>
        <a:p>
          <a:endParaRPr lang="es-CO"/>
        </a:p>
      </dgm:t>
    </dgm:pt>
    <dgm:pt modelId="{43F426AD-03B4-469C-BCA6-46E438A4B108}" type="sibTrans" cxnId="{AACBF01F-CC9D-46FA-BBAE-E108C3B8289C}">
      <dgm:prSet/>
      <dgm:spPr/>
      <dgm:t>
        <a:bodyPr/>
        <a:lstStyle/>
        <a:p>
          <a:endParaRPr lang="es-CO"/>
        </a:p>
      </dgm:t>
    </dgm:pt>
    <dgm:pt modelId="{D1CE2161-6316-4F8D-A563-369D65E358AD}">
      <dgm:prSet phldrT="[Texto]"/>
      <dgm:spPr/>
      <dgm:t>
        <a:bodyPr/>
        <a:lstStyle/>
        <a:p>
          <a:r>
            <a:rPr lang="es-MX"/>
            <a:t>Recolección de datos desde múltiples fuentes (formularios, sistemas de captura, encuestas).
Implementación de procesos de validación inicial para asegurar precisión y completitud.</a:t>
          </a:r>
          <a:endParaRPr lang="es-CO"/>
        </a:p>
      </dgm:t>
    </dgm:pt>
    <dgm:pt modelId="{59F429A7-469F-49F6-AEC8-499C26DCFA2E}" type="parTrans" cxnId="{13792F82-86D7-4A26-B66F-E902BA65B489}">
      <dgm:prSet/>
      <dgm:spPr/>
      <dgm:t>
        <a:bodyPr/>
        <a:lstStyle/>
        <a:p>
          <a:endParaRPr lang="es-CO"/>
        </a:p>
      </dgm:t>
    </dgm:pt>
    <dgm:pt modelId="{166CB15C-564A-49B2-BB42-59A139C22036}" type="sibTrans" cxnId="{13792F82-86D7-4A26-B66F-E902BA65B489}">
      <dgm:prSet/>
      <dgm:spPr/>
      <dgm:t>
        <a:bodyPr/>
        <a:lstStyle/>
        <a:p>
          <a:endParaRPr lang="es-CO"/>
        </a:p>
      </dgm:t>
    </dgm:pt>
    <dgm:pt modelId="{EFABE18D-C6EA-4C9C-BF94-DCC65E815BA0}">
      <dgm:prSet phldrT="[Texto]"/>
      <dgm:spPr/>
      <dgm:t>
        <a:bodyPr/>
        <a:lstStyle/>
        <a:p>
          <a:r>
            <a:rPr lang="es-MX"/>
            <a:t>Monitoreo y Control de Calidad:</a:t>
          </a:r>
          <a:endParaRPr lang="es-CO"/>
        </a:p>
      </dgm:t>
    </dgm:pt>
    <dgm:pt modelId="{3D658F1C-DC45-47BB-9D95-F64A0F1B482E}" type="parTrans" cxnId="{88BFC409-3E14-4E21-86C0-DAB5F7989315}">
      <dgm:prSet/>
      <dgm:spPr/>
      <dgm:t>
        <a:bodyPr/>
        <a:lstStyle/>
        <a:p>
          <a:endParaRPr lang="es-CO"/>
        </a:p>
      </dgm:t>
    </dgm:pt>
    <dgm:pt modelId="{CEB1ADBD-8361-4B0D-A888-9B4467EA1343}" type="sibTrans" cxnId="{88BFC409-3E14-4E21-86C0-DAB5F7989315}">
      <dgm:prSet/>
      <dgm:spPr/>
      <dgm:t>
        <a:bodyPr/>
        <a:lstStyle/>
        <a:p>
          <a:endParaRPr lang="es-CO"/>
        </a:p>
      </dgm:t>
    </dgm:pt>
    <dgm:pt modelId="{74A7D0F5-841A-4C82-A677-01F2D8C852CC}">
      <dgm:prSet phldrT="[Texto]"/>
      <dgm:spPr/>
      <dgm:t>
        <a:bodyPr/>
        <a:lstStyle/>
        <a:p>
          <a:r>
            <a:rPr lang="es-MX"/>
            <a:t>Implementación de indicadores clave de calidad de datos (exactitud, completitud, consistencia).
Auditorías regulares para asegurar el cumplimiento de los estándares.</a:t>
          </a:r>
          <a:endParaRPr lang="es-CO"/>
        </a:p>
      </dgm:t>
    </dgm:pt>
    <dgm:pt modelId="{DFDA48AC-5964-4B00-A7DE-EC9F405E58FE}" type="parTrans" cxnId="{0EF8A14B-7A2A-4269-8331-642B545AD4A8}">
      <dgm:prSet/>
      <dgm:spPr/>
      <dgm:t>
        <a:bodyPr/>
        <a:lstStyle/>
        <a:p>
          <a:endParaRPr lang="es-CO"/>
        </a:p>
      </dgm:t>
    </dgm:pt>
    <dgm:pt modelId="{84199D01-8E13-473E-9514-2FCC24F1F66C}" type="sibTrans" cxnId="{0EF8A14B-7A2A-4269-8331-642B545AD4A8}">
      <dgm:prSet/>
      <dgm:spPr/>
      <dgm:t>
        <a:bodyPr/>
        <a:lstStyle/>
        <a:p>
          <a:endParaRPr lang="es-CO"/>
        </a:p>
      </dgm:t>
    </dgm:pt>
    <dgm:pt modelId="{7BC4F5D8-DEBE-4123-A7B7-07A1CBC02CA1}">
      <dgm:prSet phldrT="[Texto]"/>
      <dgm:spPr/>
      <dgm:t>
        <a:bodyPr/>
        <a:lstStyle/>
        <a:p>
          <a:r>
            <a:rPr lang="es-CO"/>
            <a:t>Archivado o Eliminación:</a:t>
          </a:r>
        </a:p>
      </dgm:t>
    </dgm:pt>
    <dgm:pt modelId="{6362BABF-8C74-4CA3-9138-CAB5CE66E517}" type="parTrans" cxnId="{FC699B88-2897-4ECB-85BD-1EB5509A18D4}">
      <dgm:prSet/>
      <dgm:spPr/>
      <dgm:t>
        <a:bodyPr/>
        <a:lstStyle/>
        <a:p>
          <a:endParaRPr lang="es-CO"/>
        </a:p>
      </dgm:t>
    </dgm:pt>
    <dgm:pt modelId="{B29FA734-58F0-4C4D-B13C-F1E14F72C99A}" type="sibTrans" cxnId="{FC699B88-2897-4ECB-85BD-1EB5509A18D4}">
      <dgm:prSet/>
      <dgm:spPr/>
      <dgm:t>
        <a:bodyPr/>
        <a:lstStyle/>
        <a:p>
          <a:endParaRPr lang="es-CO"/>
        </a:p>
      </dgm:t>
    </dgm:pt>
    <dgm:pt modelId="{9F2951EB-2677-41C8-A972-D4CBA41D6C52}">
      <dgm:prSet phldrT="[Texto]"/>
      <dgm:spPr/>
      <dgm:t>
        <a:bodyPr/>
        <a:lstStyle/>
        <a:p>
          <a:r>
            <a:rPr lang="es-MX"/>
            <a:t>Retención de datos relevantes para análisis histórico y cumplimiento normativo.
Eliminación segura de datos según la Política de Tratamiento de Datos Personales de la ECI.</a:t>
          </a:r>
          <a:endParaRPr lang="es-CO"/>
        </a:p>
      </dgm:t>
    </dgm:pt>
    <dgm:pt modelId="{E7D79964-EFC8-4FE7-9007-741593269CFF}" type="parTrans" cxnId="{4E449AA2-2DA1-48A0-B85E-DBE0AFE3B077}">
      <dgm:prSet/>
      <dgm:spPr/>
      <dgm:t>
        <a:bodyPr/>
        <a:lstStyle/>
        <a:p>
          <a:endParaRPr lang="es-CO"/>
        </a:p>
      </dgm:t>
    </dgm:pt>
    <dgm:pt modelId="{13D220A8-EAED-428E-B3CF-FCD3E9B35230}" type="sibTrans" cxnId="{4E449AA2-2DA1-48A0-B85E-DBE0AFE3B077}">
      <dgm:prSet/>
      <dgm:spPr/>
      <dgm:t>
        <a:bodyPr/>
        <a:lstStyle/>
        <a:p>
          <a:endParaRPr lang="es-CO"/>
        </a:p>
      </dgm:t>
    </dgm:pt>
    <dgm:pt modelId="{33E2249D-4C2C-4919-BDAD-9A860B6D8B9A}" type="pres">
      <dgm:prSet presAssocID="{36D603F7-D9C3-4070-84BA-62A4027AC301}" presName="Name0" presStyleCnt="0">
        <dgm:presLayoutVars>
          <dgm:dir/>
          <dgm:animLvl val="lvl"/>
          <dgm:resizeHandles val="exact"/>
        </dgm:presLayoutVars>
      </dgm:prSet>
      <dgm:spPr/>
    </dgm:pt>
    <dgm:pt modelId="{38E7CA6C-EF6C-45BC-8B35-DB0290E13725}" type="pres">
      <dgm:prSet presAssocID="{13B1C5B6-25EC-4A59-865F-45EF47B289F2}" presName="composite" presStyleCnt="0"/>
      <dgm:spPr/>
    </dgm:pt>
    <dgm:pt modelId="{EC906931-2853-433C-9799-00F896416DF5}" type="pres">
      <dgm:prSet presAssocID="{13B1C5B6-25EC-4A59-865F-45EF47B289F2}" presName="parTx" presStyleLbl="node1" presStyleIdx="0" presStyleCnt="6">
        <dgm:presLayoutVars>
          <dgm:chMax val="0"/>
          <dgm:chPref val="0"/>
          <dgm:bulletEnabled val="1"/>
        </dgm:presLayoutVars>
      </dgm:prSet>
      <dgm:spPr/>
    </dgm:pt>
    <dgm:pt modelId="{C25621F4-E537-4394-BDC1-79650FE85E45}" type="pres">
      <dgm:prSet presAssocID="{13B1C5B6-25EC-4A59-865F-45EF47B289F2}" presName="desTx" presStyleLbl="revTx" presStyleIdx="0" presStyleCnt="6">
        <dgm:presLayoutVars>
          <dgm:bulletEnabled val="1"/>
        </dgm:presLayoutVars>
      </dgm:prSet>
      <dgm:spPr/>
    </dgm:pt>
    <dgm:pt modelId="{BAFDA161-983F-4C06-8679-ACDFD06C98FE}" type="pres">
      <dgm:prSet presAssocID="{82FA5431-0A8F-46BD-966C-4D29CAB858BB}" presName="space" presStyleCnt="0"/>
      <dgm:spPr/>
    </dgm:pt>
    <dgm:pt modelId="{9F118592-12F9-4765-AD63-94BAE643FD90}" type="pres">
      <dgm:prSet presAssocID="{3BBDCF86-E475-4BD6-B8F7-EAA75F417F4E}" presName="composite" presStyleCnt="0"/>
      <dgm:spPr/>
    </dgm:pt>
    <dgm:pt modelId="{BB12B2B1-898D-45E1-A2AF-B7D519CEF3ED}" type="pres">
      <dgm:prSet presAssocID="{3BBDCF86-E475-4BD6-B8F7-EAA75F417F4E}" presName="parTx" presStyleLbl="node1" presStyleIdx="1" presStyleCnt="6">
        <dgm:presLayoutVars>
          <dgm:chMax val="0"/>
          <dgm:chPref val="0"/>
          <dgm:bulletEnabled val="1"/>
        </dgm:presLayoutVars>
      </dgm:prSet>
      <dgm:spPr/>
    </dgm:pt>
    <dgm:pt modelId="{FC65A92C-2842-488A-BEDD-880425A32E7B}" type="pres">
      <dgm:prSet presAssocID="{3BBDCF86-E475-4BD6-B8F7-EAA75F417F4E}" presName="desTx" presStyleLbl="revTx" presStyleIdx="1" presStyleCnt="6">
        <dgm:presLayoutVars>
          <dgm:bulletEnabled val="1"/>
        </dgm:presLayoutVars>
      </dgm:prSet>
      <dgm:spPr/>
    </dgm:pt>
    <dgm:pt modelId="{B3782A87-EB04-48F8-9000-BF16BCB607BD}" type="pres">
      <dgm:prSet presAssocID="{151852C0-250E-41C1-B2A4-A38162FE9DDA}" presName="space" presStyleCnt="0"/>
      <dgm:spPr/>
    </dgm:pt>
    <dgm:pt modelId="{1E4CE7AD-F91C-4DA8-809E-D89B1E8DC0B4}" type="pres">
      <dgm:prSet presAssocID="{FE78BA94-C76E-400D-95C6-BCF845DE0490}" presName="composite" presStyleCnt="0"/>
      <dgm:spPr/>
    </dgm:pt>
    <dgm:pt modelId="{BFDC7649-12E3-43B9-A68D-25301D468646}" type="pres">
      <dgm:prSet presAssocID="{FE78BA94-C76E-400D-95C6-BCF845DE0490}" presName="parTx" presStyleLbl="node1" presStyleIdx="2" presStyleCnt="6">
        <dgm:presLayoutVars>
          <dgm:chMax val="0"/>
          <dgm:chPref val="0"/>
          <dgm:bulletEnabled val="1"/>
        </dgm:presLayoutVars>
      </dgm:prSet>
      <dgm:spPr/>
    </dgm:pt>
    <dgm:pt modelId="{44D699FB-E1F7-4EF8-9C46-1499F396144A}" type="pres">
      <dgm:prSet presAssocID="{FE78BA94-C76E-400D-95C6-BCF845DE0490}" presName="desTx" presStyleLbl="revTx" presStyleIdx="2" presStyleCnt="6">
        <dgm:presLayoutVars>
          <dgm:bulletEnabled val="1"/>
        </dgm:presLayoutVars>
      </dgm:prSet>
      <dgm:spPr/>
    </dgm:pt>
    <dgm:pt modelId="{1DF9582D-A3CB-4F44-A0BD-4DFF1C43641B}" type="pres">
      <dgm:prSet presAssocID="{6F6A85E2-BEE0-4125-BD51-F4073650BA52}" presName="space" presStyleCnt="0"/>
      <dgm:spPr/>
    </dgm:pt>
    <dgm:pt modelId="{61CC15C3-103F-46D9-9DB5-BF9389730981}" type="pres">
      <dgm:prSet presAssocID="{4C973C12-0984-4210-8842-8CFD42A0BDF4}" presName="composite" presStyleCnt="0"/>
      <dgm:spPr/>
    </dgm:pt>
    <dgm:pt modelId="{7285BF27-0780-4051-84D2-2A6C5F030756}" type="pres">
      <dgm:prSet presAssocID="{4C973C12-0984-4210-8842-8CFD42A0BDF4}" presName="parTx" presStyleLbl="node1" presStyleIdx="3" presStyleCnt="6">
        <dgm:presLayoutVars>
          <dgm:chMax val="0"/>
          <dgm:chPref val="0"/>
          <dgm:bulletEnabled val="1"/>
        </dgm:presLayoutVars>
      </dgm:prSet>
      <dgm:spPr/>
    </dgm:pt>
    <dgm:pt modelId="{A1203A11-55D4-46AF-8AD3-A8C930FF2A14}" type="pres">
      <dgm:prSet presAssocID="{4C973C12-0984-4210-8842-8CFD42A0BDF4}" presName="desTx" presStyleLbl="revTx" presStyleIdx="3" presStyleCnt="6">
        <dgm:presLayoutVars>
          <dgm:bulletEnabled val="1"/>
        </dgm:presLayoutVars>
      </dgm:prSet>
      <dgm:spPr/>
    </dgm:pt>
    <dgm:pt modelId="{9E85DC52-16D1-4EE3-99A1-575AB2F158AA}" type="pres">
      <dgm:prSet presAssocID="{62292F8A-041E-4E71-B33F-FC82C3605F6E}" presName="space" presStyleCnt="0"/>
      <dgm:spPr/>
    </dgm:pt>
    <dgm:pt modelId="{B9598113-D225-4EA7-AF1C-09E011998930}" type="pres">
      <dgm:prSet presAssocID="{EFABE18D-C6EA-4C9C-BF94-DCC65E815BA0}" presName="composite" presStyleCnt="0"/>
      <dgm:spPr/>
    </dgm:pt>
    <dgm:pt modelId="{97C44018-0D3D-4229-8E8B-C472F3A13A20}" type="pres">
      <dgm:prSet presAssocID="{EFABE18D-C6EA-4C9C-BF94-DCC65E815BA0}" presName="parTx" presStyleLbl="node1" presStyleIdx="4" presStyleCnt="6">
        <dgm:presLayoutVars>
          <dgm:chMax val="0"/>
          <dgm:chPref val="0"/>
          <dgm:bulletEnabled val="1"/>
        </dgm:presLayoutVars>
      </dgm:prSet>
      <dgm:spPr/>
    </dgm:pt>
    <dgm:pt modelId="{206FC5C9-8CC0-470D-80D6-E2866AFF2048}" type="pres">
      <dgm:prSet presAssocID="{EFABE18D-C6EA-4C9C-BF94-DCC65E815BA0}" presName="desTx" presStyleLbl="revTx" presStyleIdx="4" presStyleCnt="6">
        <dgm:presLayoutVars>
          <dgm:bulletEnabled val="1"/>
        </dgm:presLayoutVars>
      </dgm:prSet>
      <dgm:spPr/>
    </dgm:pt>
    <dgm:pt modelId="{B02F81C3-E5C7-46EB-A8BA-2DECAD586FF6}" type="pres">
      <dgm:prSet presAssocID="{CEB1ADBD-8361-4B0D-A888-9B4467EA1343}" presName="space" presStyleCnt="0"/>
      <dgm:spPr/>
    </dgm:pt>
    <dgm:pt modelId="{A3D163D3-1A69-4FAD-A804-D37E03971002}" type="pres">
      <dgm:prSet presAssocID="{7BC4F5D8-DEBE-4123-A7B7-07A1CBC02CA1}" presName="composite" presStyleCnt="0"/>
      <dgm:spPr/>
    </dgm:pt>
    <dgm:pt modelId="{0540E1EF-FCAF-4F8C-8C35-8FCE56D3C70B}" type="pres">
      <dgm:prSet presAssocID="{7BC4F5D8-DEBE-4123-A7B7-07A1CBC02CA1}" presName="parTx" presStyleLbl="node1" presStyleIdx="5" presStyleCnt="6">
        <dgm:presLayoutVars>
          <dgm:chMax val="0"/>
          <dgm:chPref val="0"/>
          <dgm:bulletEnabled val="1"/>
        </dgm:presLayoutVars>
      </dgm:prSet>
      <dgm:spPr/>
    </dgm:pt>
    <dgm:pt modelId="{B8DA5634-EBBD-449E-B0B6-91889BE05DE7}" type="pres">
      <dgm:prSet presAssocID="{7BC4F5D8-DEBE-4123-A7B7-07A1CBC02CA1}" presName="desTx" presStyleLbl="revTx" presStyleIdx="5" presStyleCnt="6">
        <dgm:presLayoutVars>
          <dgm:bulletEnabled val="1"/>
        </dgm:presLayoutVars>
      </dgm:prSet>
      <dgm:spPr/>
    </dgm:pt>
  </dgm:ptLst>
  <dgm:cxnLst>
    <dgm:cxn modelId="{4EF13B02-C26E-4B1E-9659-1D36A9870E67}" type="presOf" srcId="{EFABE18D-C6EA-4C9C-BF94-DCC65E815BA0}" destId="{97C44018-0D3D-4229-8E8B-C472F3A13A20}" srcOrd="0" destOrd="0" presId="urn:microsoft.com/office/officeart/2005/8/layout/chevron1"/>
    <dgm:cxn modelId="{CF59C007-1F70-425C-BFAE-9CD9C6E9D6B9}" srcId="{36D603F7-D9C3-4070-84BA-62A4027AC301}" destId="{4C973C12-0984-4210-8842-8CFD42A0BDF4}" srcOrd="3" destOrd="0" parTransId="{7A7D2661-DAC9-4A81-A31D-6CF4EA43395D}" sibTransId="{62292F8A-041E-4E71-B33F-FC82C3605F6E}"/>
    <dgm:cxn modelId="{AE478309-07F9-4E71-AF7B-658DFEE3CE20}" type="presOf" srcId="{3BBDCF86-E475-4BD6-B8F7-EAA75F417F4E}" destId="{BB12B2B1-898D-45E1-A2AF-B7D519CEF3ED}" srcOrd="0" destOrd="0" presId="urn:microsoft.com/office/officeart/2005/8/layout/chevron1"/>
    <dgm:cxn modelId="{88BFC409-3E14-4E21-86C0-DAB5F7989315}" srcId="{36D603F7-D9C3-4070-84BA-62A4027AC301}" destId="{EFABE18D-C6EA-4C9C-BF94-DCC65E815BA0}" srcOrd="4" destOrd="0" parTransId="{3D658F1C-DC45-47BB-9D95-F64A0F1B482E}" sibTransId="{CEB1ADBD-8361-4B0D-A888-9B4467EA1343}"/>
    <dgm:cxn modelId="{AACBF01F-CC9D-46FA-BBAE-E108C3B8289C}" srcId="{4C973C12-0984-4210-8842-8CFD42A0BDF4}" destId="{1E728338-2A16-445F-8D82-F1225A1F608C}" srcOrd="0" destOrd="0" parTransId="{C20F16EA-8CED-434E-A125-4575A2DF03AB}" sibTransId="{43F426AD-03B4-469C-BCA6-46E438A4B108}"/>
    <dgm:cxn modelId="{6305F92B-6EFC-4913-BEAC-8ED4DEF9829A}" srcId="{36D603F7-D9C3-4070-84BA-62A4027AC301}" destId="{FE78BA94-C76E-400D-95C6-BCF845DE0490}" srcOrd="2" destOrd="0" parTransId="{A2992DCF-CA43-40C4-BDD7-ADE9E2C11573}" sibTransId="{6F6A85E2-BEE0-4125-BD51-F4073650BA52}"/>
    <dgm:cxn modelId="{40E66C36-0477-4CCB-9E2A-C43F332B6722}" type="presOf" srcId="{9F2951EB-2677-41C8-A972-D4CBA41D6C52}" destId="{B8DA5634-EBBD-449E-B0B6-91889BE05DE7}" srcOrd="0" destOrd="0" presId="urn:microsoft.com/office/officeart/2005/8/layout/chevron1"/>
    <dgm:cxn modelId="{84CD1164-DEE2-423E-9574-048B7CB46A55}" type="presOf" srcId="{42EE7B5F-7304-422E-8996-DC3E4A5BD401}" destId="{C25621F4-E537-4394-BDC1-79650FE85E45}" srcOrd="0" destOrd="0" presId="urn:microsoft.com/office/officeart/2005/8/layout/chevron1"/>
    <dgm:cxn modelId="{0EF8A14B-7A2A-4269-8331-642B545AD4A8}" srcId="{EFABE18D-C6EA-4C9C-BF94-DCC65E815BA0}" destId="{74A7D0F5-841A-4C82-A677-01F2D8C852CC}" srcOrd="0" destOrd="0" parTransId="{DFDA48AC-5964-4B00-A7DE-EC9F405E58FE}" sibTransId="{84199D01-8E13-473E-9514-2FCC24F1F66C}"/>
    <dgm:cxn modelId="{6FF9114C-00EA-4F41-BD8B-0E40A485C09F}" type="presOf" srcId="{36D603F7-D9C3-4070-84BA-62A4027AC301}" destId="{33E2249D-4C2C-4919-BDAD-9A860B6D8B9A}" srcOrd="0" destOrd="0" presId="urn:microsoft.com/office/officeart/2005/8/layout/chevron1"/>
    <dgm:cxn modelId="{D316A06E-8D6D-4461-B59E-21330A176EE3}" type="presOf" srcId="{74A7D0F5-841A-4C82-A677-01F2D8C852CC}" destId="{206FC5C9-8CC0-470D-80D6-E2866AFF2048}" srcOrd="0" destOrd="0" presId="urn:microsoft.com/office/officeart/2005/8/layout/chevron1"/>
    <dgm:cxn modelId="{13792F82-86D7-4A26-B66F-E902BA65B489}" srcId="{3BBDCF86-E475-4BD6-B8F7-EAA75F417F4E}" destId="{D1CE2161-6316-4F8D-A563-369D65E358AD}" srcOrd="0" destOrd="0" parTransId="{59F429A7-469F-49F6-AEC8-499C26DCFA2E}" sibTransId="{166CB15C-564A-49B2-BB42-59A139C22036}"/>
    <dgm:cxn modelId="{FC699B88-2897-4ECB-85BD-1EB5509A18D4}" srcId="{36D603F7-D9C3-4070-84BA-62A4027AC301}" destId="{7BC4F5D8-DEBE-4123-A7B7-07A1CBC02CA1}" srcOrd="5" destOrd="0" parTransId="{6362BABF-8C74-4CA3-9138-CAB5CE66E517}" sibTransId="{B29FA734-58F0-4C4D-B13C-F1E14F72C99A}"/>
    <dgm:cxn modelId="{8726A99C-61EC-4906-9A88-51490688C324}" type="presOf" srcId="{FE78BA94-C76E-400D-95C6-BCF845DE0490}" destId="{BFDC7649-12E3-43B9-A68D-25301D468646}" srcOrd="0" destOrd="0" presId="urn:microsoft.com/office/officeart/2005/8/layout/chevron1"/>
    <dgm:cxn modelId="{4E449AA2-2DA1-48A0-B85E-DBE0AFE3B077}" srcId="{7BC4F5D8-DEBE-4123-A7B7-07A1CBC02CA1}" destId="{9F2951EB-2677-41C8-A972-D4CBA41D6C52}" srcOrd="0" destOrd="0" parTransId="{E7D79964-EFC8-4FE7-9007-741593269CFF}" sibTransId="{13D220A8-EAED-428E-B3CF-FCD3E9B35230}"/>
    <dgm:cxn modelId="{1D7AA5A8-36D4-4E1E-9A74-579183EC4E47}" srcId="{FE78BA94-C76E-400D-95C6-BCF845DE0490}" destId="{02E682AE-C1EF-49AC-B87A-2D2FE8F3DF6D}" srcOrd="0" destOrd="0" parTransId="{E201DA3E-0357-43E1-B6EF-507D4C368B9A}" sibTransId="{9EEC1036-A86C-4E60-A81E-A4ECA76867B9}"/>
    <dgm:cxn modelId="{C5237CAC-30FC-41BF-900B-50C56C7C3984}" type="presOf" srcId="{1E728338-2A16-445F-8D82-F1225A1F608C}" destId="{A1203A11-55D4-46AF-8AD3-A8C930FF2A14}" srcOrd="0" destOrd="0" presId="urn:microsoft.com/office/officeart/2005/8/layout/chevron1"/>
    <dgm:cxn modelId="{359E8AB1-AAC7-4C00-8ECD-35583B661F91}" type="presOf" srcId="{02E682AE-C1EF-49AC-B87A-2D2FE8F3DF6D}" destId="{44D699FB-E1F7-4EF8-9C46-1499F396144A}" srcOrd="0" destOrd="0" presId="urn:microsoft.com/office/officeart/2005/8/layout/chevron1"/>
    <dgm:cxn modelId="{EA1BC2BB-F9BC-4C13-B769-9B07693789C0}" srcId="{13B1C5B6-25EC-4A59-865F-45EF47B289F2}" destId="{42EE7B5F-7304-422E-8996-DC3E4A5BD401}" srcOrd="0" destOrd="0" parTransId="{8D9FEB3F-48B3-4479-B80C-A2B03877D23F}" sibTransId="{8F1F486A-FFEE-472C-8ED0-B599A9397D67}"/>
    <dgm:cxn modelId="{FC418BC6-C21D-4ABE-93FA-A51CCC3C3D6A}" srcId="{36D603F7-D9C3-4070-84BA-62A4027AC301}" destId="{3BBDCF86-E475-4BD6-B8F7-EAA75F417F4E}" srcOrd="1" destOrd="0" parTransId="{C29C56BB-64C9-42CE-B256-3F5FBEA92F24}" sibTransId="{151852C0-250E-41C1-B2A4-A38162FE9DDA}"/>
    <dgm:cxn modelId="{6D8AC3C7-8C97-4340-945A-2A54D747CB65}" srcId="{36D603F7-D9C3-4070-84BA-62A4027AC301}" destId="{13B1C5B6-25EC-4A59-865F-45EF47B289F2}" srcOrd="0" destOrd="0" parTransId="{D0DC266B-E84D-47DF-A799-8BC5C2CD03C9}" sibTransId="{82FA5431-0A8F-46BD-966C-4D29CAB858BB}"/>
    <dgm:cxn modelId="{7B2400D1-90EB-4375-9A2C-A25999E3809C}" type="presOf" srcId="{13B1C5B6-25EC-4A59-865F-45EF47B289F2}" destId="{EC906931-2853-433C-9799-00F896416DF5}" srcOrd="0" destOrd="0" presId="urn:microsoft.com/office/officeart/2005/8/layout/chevron1"/>
    <dgm:cxn modelId="{85E76BD3-E48F-4351-9272-6550A5E1728F}" type="presOf" srcId="{4C973C12-0984-4210-8842-8CFD42A0BDF4}" destId="{7285BF27-0780-4051-84D2-2A6C5F030756}" srcOrd="0" destOrd="0" presId="urn:microsoft.com/office/officeart/2005/8/layout/chevron1"/>
    <dgm:cxn modelId="{94734FDA-A61C-4251-9B71-D8047EFD2EC4}" type="presOf" srcId="{D1CE2161-6316-4F8D-A563-369D65E358AD}" destId="{FC65A92C-2842-488A-BEDD-880425A32E7B}" srcOrd="0" destOrd="0" presId="urn:microsoft.com/office/officeart/2005/8/layout/chevron1"/>
    <dgm:cxn modelId="{1CE383E0-46EB-4146-8250-C7DC118A4BBF}" type="presOf" srcId="{7BC4F5D8-DEBE-4123-A7B7-07A1CBC02CA1}" destId="{0540E1EF-FCAF-4F8C-8C35-8FCE56D3C70B}" srcOrd="0" destOrd="0" presId="urn:microsoft.com/office/officeart/2005/8/layout/chevron1"/>
    <dgm:cxn modelId="{F36AAEB2-C092-4E36-B14D-401355B5382F}" type="presParOf" srcId="{33E2249D-4C2C-4919-BDAD-9A860B6D8B9A}" destId="{38E7CA6C-EF6C-45BC-8B35-DB0290E13725}" srcOrd="0" destOrd="0" presId="urn:microsoft.com/office/officeart/2005/8/layout/chevron1"/>
    <dgm:cxn modelId="{D05482AE-93BF-4234-A0CE-85E94D6E72C3}" type="presParOf" srcId="{38E7CA6C-EF6C-45BC-8B35-DB0290E13725}" destId="{EC906931-2853-433C-9799-00F896416DF5}" srcOrd="0" destOrd="0" presId="urn:microsoft.com/office/officeart/2005/8/layout/chevron1"/>
    <dgm:cxn modelId="{94656F58-4B67-4AF3-A5DD-041C1368F698}" type="presParOf" srcId="{38E7CA6C-EF6C-45BC-8B35-DB0290E13725}" destId="{C25621F4-E537-4394-BDC1-79650FE85E45}" srcOrd="1" destOrd="0" presId="urn:microsoft.com/office/officeart/2005/8/layout/chevron1"/>
    <dgm:cxn modelId="{F759F335-62F1-4AC2-ACC6-CD81A80AC11B}" type="presParOf" srcId="{33E2249D-4C2C-4919-BDAD-9A860B6D8B9A}" destId="{BAFDA161-983F-4C06-8679-ACDFD06C98FE}" srcOrd="1" destOrd="0" presId="urn:microsoft.com/office/officeart/2005/8/layout/chevron1"/>
    <dgm:cxn modelId="{2C3A3661-CFBA-4743-94EA-E18945FA2E01}" type="presParOf" srcId="{33E2249D-4C2C-4919-BDAD-9A860B6D8B9A}" destId="{9F118592-12F9-4765-AD63-94BAE643FD90}" srcOrd="2" destOrd="0" presId="urn:microsoft.com/office/officeart/2005/8/layout/chevron1"/>
    <dgm:cxn modelId="{AB947364-AA67-40AB-883F-409DFF8975AE}" type="presParOf" srcId="{9F118592-12F9-4765-AD63-94BAE643FD90}" destId="{BB12B2B1-898D-45E1-A2AF-B7D519CEF3ED}" srcOrd="0" destOrd="0" presId="urn:microsoft.com/office/officeart/2005/8/layout/chevron1"/>
    <dgm:cxn modelId="{599B8A69-EA5B-4D0D-A176-F0511B6CC1DF}" type="presParOf" srcId="{9F118592-12F9-4765-AD63-94BAE643FD90}" destId="{FC65A92C-2842-488A-BEDD-880425A32E7B}" srcOrd="1" destOrd="0" presId="urn:microsoft.com/office/officeart/2005/8/layout/chevron1"/>
    <dgm:cxn modelId="{EB02D11F-35A7-4CE0-9C5C-5E3F032D0932}" type="presParOf" srcId="{33E2249D-4C2C-4919-BDAD-9A860B6D8B9A}" destId="{B3782A87-EB04-48F8-9000-BF16BCB607BD}" srcOrd="3" destOrd="0" presId="urn:microsoft.com/office/officeart/2005/8/layout/chevron1"/>
    <dgm:cxn modelId="{EFB3793D-07AD-4EB4-9AAF-43D0D815DF9F}" type="presParOf" srcId="{33E2249D-4C2C-4919-BDAD-9A860B6D8B9A}" destId="{1E4CE7AD-F91C-4DA8-809E-D89B1E8DC0B4}" srcOrd="4" destOrd="0" presId="urn:microsoft.com/office/officeart/2005/8/layout/chevron1"/>
    <dgm:cxn modelId="{DF508AD9-92B0-4E4B-92DB-34117B994B4F}" type="presParOf" srcId="{1E4CE7AD-F91C-4DA8-809E-D89B1E8DC0B4}" destId="{BFDC7649-12E3-43B9-A68D-25301D468646}" srcOrd="0" destOrd="0" presId="urn:microsoft.com/office/officeart/2005/8/layout/chevron1"/>
    <dgm:cxn modelId="{16E57817-0B0C-455F-8B9C-96033F4E5D17}" type="presParOf" srcId="{1E4CE7AD-F91C-4DA8-809E-D89B1E8DC0B4}" destId="{44D699FB-E1F7-4EF8-9C46-1499F396144A}" srcOrd="1" destOrd="0" presId="urn:microsoft.com/office/officeart/2005/8/layout/chevron1"/>
    <dgm:cxn modelId="{C7659FD6-FD22-44AC-889F-EF9B400E0F61}" type="presParOf" srcId="{33E2249D-4C2C-4919-BDAD-9A860B6D8B9A}" destId="{1DF9582D-A3CB-4F44-A0BD-4DFF1C43641B}" srcOrd="5" destOrd="0" presId="urn:microsoft.com/office/officeart/2005/8/layout/chevron1"/>
    <dgm:cxn modelId="{4253FCF7-931D-4C2D-9D58-9C90B24F574A}" type="presParOf" srcId="{33E2249D-4C2C-4919-BDAD-9A860B6D8B9A}" destId="{61CC15C3-103F-46D9-9DB5-BF9389730981}" srcOrd="6" destOrd="0" presId="urn:microsoft.com/office/officeart/2005/8/layout/chevron1"/>
    <dgm:cxn modelId="{6CE7E7CB-B61C-41E6-988B-91618A8AF358}" type="presParOf" srcId="{61CC15C3-103F-46D9-9DB5-BF9389730981}" destId="{7285BF27-0780-4051-84D2-2A6C5F030756}" srcOrd="0" destOrd="0" presId="urn:microsoft.com/office/officeart/2005/8/layout/chevron1"/>
    <dgm:cxn modelId="{B4AEF2F2-2657-4113-BC1C-D7028C5E10CE}" type="presParOf" srcId="{61CC15C3-103F-46D9-9DB5-BF9389730981}" destId="{A1203A11-55D4-46AF-8AD3-A8C930FF2A14}" srcOrd="1" destOrd="0" presId="urn:microsoft.com/office/officeart/2005/8/layout/chevron1"/>
    <dgm:cxn modelId="{BA8B43F8-4FA8-4B0C-9EC5-4215FBC8C325}" type="presParOf" srcId="{33E2249D-4C2C-4919-BDAD-9A860B6D8B9A}" destId="{9E85DC52-16D1-4EE3-99A1-575AB2F158AA}" srcOrd="7" destOrd="0" presId="urn:microsoft.com/office/officeart/2005/8/layout/chevron1"/>
    <dgm:cxn modelId="{B3FC2EFE-AD4F-4EE0-A39E-52FB7CA8B158}" type="presParOf" srcId="{33E2249D-4C2C-4919-BDAD-9A860B6D8B9A}" destId="{B9598113-D225-4EA7-AF1C-09E011998930}" srcOrd="8" destOrd="0" presId="urn:microsoft.com/office/officeart/2005/8/layout/chevron1"/>
    <dgm:cxn modelId="{D6C06D40-60F1-4A3B-BC57-36F3213B0D2D}" type="presParOf" srcId="{B9598113-D225-4EA7-AF1C-09E011998930}" destId="{97C44018-0D3D-4229-8E8B-C472F3A13A20}" srcOrd="0" destOrd="0" presId="urn:microsoft.com/office/officeart/2005/8/layout/chevron1"/>
    <dgm:cxn modelId="{BA4BA9ED-6A22-4E6E-93CE-C8752E73CA47}" type="presParOf" srcId="{B9598113-D225-4EA7-AF1C-09E011998930}" destId="{206FC5C9-8CC0-470D-80D6-E2866AFF2048}" srcOrd="1" destOrd="0" presId="urn:microsoft.com/office/officeart/2005/8/layout/chevron1"/>
    <dgm:cxn modelId="{6C7AED63-3520-4EEC-8B0E-FE483EC6E3FB}" type="presParOf" srcId="{33E2249D-4C2C-4919-BDAD-9A860B6D8B9A}" destId="{B02F81C3-E5C7-46EB-A8BA-2DECAD586FF6}" srcOrd="9" destOrd="0" presId="urn:microsoft.com/office/officeart/2005/8/layout/chevron1"/>
    <dgm:cxn modelId="{6F775EF2-76EF-4629-8145-CC5E7349F12F}" type="presParOf" srcId="{33E2249D-4C2C-4919-BDAD-9A860B6D8B9A}" destId="{A3D163D3-1A69-4FAD-A804-D37E03971002}" srcOrd="10" destOrd="0" presId="urn:microsoft.com/office/officeart/2005/8/layout/chevron1"/>
    <dgm:cxn modelId="{72CD7CB9-0CCF-4481-8BB7-0296ED484DD4}" type="presParOf" srcId="{A3D163D3-1A69-4FAD-A804-D37E03971002}" destId="{0540E1EF-FCAF-4F8C-8C35-8FCE56D3C70B}" srcOrd="0" destOrd="0" presId="urn:microsoft.com/office/officeart/2005/8/layout/chevron1"/>
    <dgm:cxn modelId="{214AD468-2F69-4011-AFD8-4A905CBDC798}" type="presParOf" srcId="{A3D163D3-1A69-4FAD-A804-D37E03971002}" destId="{B8DA5634-EBBD-449E-B0B6-91889BE05DE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3D98ED-8631-4ED8-9BF0-9572117993B1}" type="doc">
      <dgm:prSet loTypeId="urn:microsoft.com/office/officeart/2005/8/layout/bList2" loCatId="list" qsTypeId="urn:microsoft.com/office/officeart/2005/8/quickstyle/simple3" qsCatId="simple" csTypeId="urn:microsoft.com/office/officeart/2005/8/colors/accent2_2" csCatId="accent2" phldr="1"/>
      <dgm:spPr/>
      <dgm:t>
        <a:bodyPr/>
        <a:lstStyle/>
        <a:p>
          <a:endParaRPr lang="es-MX"/>
        </a:p>
      </dgm:t>
    </dgm:pt>
    <dgm:pt modelId="{98FDDE22-62CD-4C88-B3EC-43ED08B28B56}">
      <dgm:prSet phldrT="[Texto]" custT="1"/>
      <dgm:spPr/>
      <dgm:t>
        <a:bodyPr/>
        <a:lstStyle/>
        <a:p>
          <a:r>
            <a:rPr lang="es-MX" sz="2000" b="1" dirty="0"/>
            <a:t>Estudiantes</a:t>
          </a:r>
        </a:p>
      </dgm:t>
    </dgm:pt>
    <dgm:pt modelId="{32238DFF-F078-4ADB-A3A0-29B45731885D}" type="parTrans" cxnId="{84E1CDCC-FD10-4192-9BDC-7DC57AD248B0}">
      <dgm:prSet/>
      <dgm:spPr/>
      <dgm:t>
        <a:bodyPr/>
        <a:lstStyle/>
        <a:p>
          <a:endParaRPr lang="es-MX" sz="1400"/>
        </a:p>
      </dgm:t>
    </dgm:pt>
    <dgm:pt modelId="{C5BB039A-DDB4-4DE4-8727-8AC174104D15}" type="sibTrans" cxnId="{84E1CDCC-FD10-4192-9BDC-7DC57AD248B0}">
      <dgm:prSet/>
      <dgm:spPr/>
      <dgm:t>
        <a:bodyPr/>
        <a:lstStyle/>
        <a:p>
          <a:endParaRPr lang="es-MX" sz="1400"/>
        </a:p>
      </dgm:t>
    </dgm:pt>
    <dgm:pt modelId="{E4F21BA1-2FC0-4E9A-8A07-D446E565D78D}">
      <dgm:prSet phldrT="[Texto]" custT="1"/>
      <dgm:spPr/>
      <dgm:t>
        <a:bodyPr/>
        <a:lstStyle/>
        <a:p>
          <a:r>
            <a:rPr lang="es-MX" sz="2000" b="1" dirty="0"/>
            <a:t>Cursos</a:t>
          </a:r>
        </a:p>
      </dgm:t>
    </dgm:pt>
    <dgm:pt modelId="{372BA2C7-CCFB-4D66-913C-00DA580ABC67}" type="parTrans" cxnId="{1A474175-427A-4D2F-BA66-AA4EC2D22E15}">
      <dgm:prSet/>
      <dgm:spPr/>
      <dgm:t>
        <a:bodyPr/>
        <a:lstStyle/>
        <a:p>
          <a:endParaRPr lang="es-MX" sz="1400"/>
        </a:p>
      </dgm:t>
    </dgm:pt>
    <dgm:pt modelId="{CCEF71A6-7EF6-406B-B4E4-0A484D357FEB}" type="sibTrans" cxnId="{1A474175-427A-4D2F-BA66-AA4EC2D22E15}">
      <dgm:prSet/>
      <dgm:spPr/>
      <dgm:t>
        <a:bodyPr/>
        <a:lstStyle/>
        <a:p>
          <a:endParaRPr lang="es-MX" sz="1400"/>
        </a:p>
      </dgm:t>
    </dgm:pt>
    <dgm:pt modelId="{DB9F5838-E178-4994-835A-90F1F20B7569}">
      <dgm:prSet phldrT="[Texto]" custT="1"/>
      <dgm:spPr/>
      <dgm:t>
        <a:bodyPr/>
        <a:lstStyle/>
        <a:p>
          <a:r>
            <a:rPr lang="es-MX" sz="2000" b="1" dirty="0"/>
            <a:t>Profesores</a:t>
          </a:r>
        </a:p>
      </dgm:t>
    </dgm:pt>
    <dgm:pt modelId="{78EB3F03-36B5-4851-8E2F-36F97C9D5CDA}" type="parTrans" cxnId="{E1B1A3DB-DBB0-4BEF-B3B7-C1E47347BE54}">
      <dgm:prSet/>
      <dgm:spPr/>
      <dgm:t>
        <a:bodyPr/>
        <a:lstStyle/>
        <a:p>
          <a:endParaRPr lang="es-CO" sz="1400"/>
        </a:p>
      </dgm:t>
    </dgm:pt>
    <dgm:pt modelId="{00A6CDC7-52A4-400B-AE9A-A798B2CAB196}" type="sibTrans" cxnId="{E1B1A3DB-DBB0-4BEF-B3B7-C1E47347BE54}">
      <dgm:prSet/>
      <dgm:spPr/>
      <dgm:t>
        <a:bodyPr/>
        <a:lstStyle/>
        <a:p>
          <a:endParaRPr lang="es-CO" sz="1400"/>
        </a:p>
      </dgm:t>
    </dgm:pt>
    <dgm:pt modelId="{FE1D745E-6F24-4E8D-8131-917E794FBDB0}">
      <dgm:prSet phldrT="[Texto]" custT="1"/>
      <dgm:spPr/>
      <dgm:t>
        <a:bodyPr/>
        <a:lstStyle/>
        <a:p>
          <a:r>
            <a:rPr lang="es-MX" sz="1400" b="0" u="none" strike="noStrike" dirty="0">
              <a:effectLst/>
            </a:rPr>
            <a:t>Organización Académica Curso</a:t>
          </a:r>
          <a:endParaRPr lang="es-MX" sz="1400" dirty="0"/>
        </a:p>
      </dgm:t>
    </dgm:pt>
    <dgm:pt modelId="{B9D28423-E205-45F0-AD5C-E977B23F1415}" type="parTrans" cxnId="{BFCC9C27-C2C8-4AE2-929B-52C99FD5E19C}">
      <dgm:prSet/>
      <dgm:spPr/>
      <dgm:t>
        <a:bodyPr/>
        <a:lstStyle/>
        <a:p>
          <a:endParaRPr lang="es-CO" sz="1400"/>
        </a:p>
      </dgm:t>
    </dgm:pt>
    <dgm:pt modelId="{7C95DB56-A182-4CCB-B293-53E3B5B93E83}" type="sibTrans" cxnId="{BFCC9C27-C2C8-4AE2-929B-52C99FD5E19C}">
      <dgm:prSet/>
      <dgm:spPr/>
      <dgm:t>
        <a:bodyPr/>
        <a:lstStyle/>
        <a:p>
          <a:endParaRPr lang="es-CO" sz="1400"/>
        </a:p>
      </dgm:t>
    </dgm:pt>
    <dgm:pt modelId="{81717B28-3EDD-44C5-B42B-10EE0C418BB6}">
      <dgm:prSet phldrT="[Texto]" custT="1"/>
      <dgm:spPr/>
      <dgm:t>
        <a:bodyPr/>
        <a:lstStyle/>
        <a:p>
          <a:r>
            <a:rPr lang="es-MX" sz="1400" b="0" i="0" u="none" dirty="0"/>
            <a:t>Organización Académica Curso</a:t>
          </a:r>
          <a:endParaRPr lang="es-MX" sz="1400" dirty="0"/>
        </a:p>
      </dgm:t>
    </dgm:pt>
    <dgm:pt modelId="{8E823B31-2908-4856-84AB-D1CB66895BE1}" type="parTrans" cxnId="{D2DCF509-7E43-47D4-8CCB-371290D6C0C0}">
      <dgm:prSet/>
      <dgm:spPr/>
      <dgm:t>
        <a:bodyPr/>
        <a:lstStyle/>
        <a:p>
          <a:endParaRPr lang="es-CO" sz="1400"/>
        </a:p>
      </dgm:t>
    </dgm:pt>
    <dgm:pt modelId="{A3A77F4E-64F3-4F4A-BDAA-7D4336EA3446}" type="sibTrans" cxnId="{D2DCF509-7E43-47D4-8CCB-371290D6C0C0}">
      <dgm:prSet/>
      <dgm:spPr/>
      <dgm:t>
        <a:bodyPr/>
        <a:lstStyle/>
        <a:p>
          <a:endParaRPr lang="es-CO" sz="1400"/>
        </a:p>
      </dgm:t>
    </dgm:pt>
    <dgm:pt modelId="{E47A4741-1123-4EE7-8F59-203DABEB47FD}">
      <dgm:prSet custT="1"/>
      <dgm:spPr/>
      <dgm:t>
        <a:bodyPr/>
        <a:lstStyle/>
        <a:p>
          <a:r>
            <a:rPr lang="es-MX" sz="1400" b="0" i="0" u="none" dirty="0"/>
            <a:t>ID Curso</a:t>
          </a:r>
          <a:endParaRPr lang="es-CO" sz="1400" dirty="0"/>
        </a:p>
      </dgm:t>
    </dgm:pt>
    <dgm:pt modelId="{8D6932B7-A428-425D-AD58-5D7A8A37C0B0}" type="parTrans" cxnId="{8D715953-32F6-4545-86C3-7F164C1AD4CF}">
      <dgm:prSet/>
      <dgm:spPr/>
      <dgm:t>
        <a:bodyPr/>
        <a:lstStyle/>
        <a:p>
          <a:endParaRPr lang="es-CO" sz="1400"/>
        </a:p>
      </dgm:t>
    </dgm:pt>
    <dgm:pt modelId="{F373B560-366B-4CA6-B645-16643272FF96}" type="sibTrans" cxnId="{8D715953-32F6-4545-86C3-7F164C1AD4CF}">
      <dgm:prSet/>
      <dgm:spPr/>
      <dgm:t>
        <a:bodyPr/>
        <a:lstStyle/>
        <a:p>
          <a:endParaRPr lang="es-CO" sz="1400"/>
        </a:p>
      </dgm:t>
    </dgm:pt>
    <dgm:pt modelId="{ECCB2468-70B3-4F4E-9BFA-F7736B157A21}">
      <dgm:prSet custT="1"/>
      <dgm:spPr/>
      <dgm:t>
        <a:bodyPr/>
        <a:lstStyle/>
        <a:p>
          <a:r>
            <a:rPr lang="es-MX" sz="1400" b="0" i="0" u="none" dirty="0" err="1"/>
            <a:t>Nro</a:t>
          </a:r>
          <a:r>
            <a:rPr lang="es-MX" sz="1400" b="0" i="0" u="none" dirty="0"/>
            <a:t> Catalogo</a:t>
          </a:r>
          <a:endParaRPr lang="es-CO" sz="1400" dirty="0"/>
        </a:p>
      </dgm:t>
    </dgm:pt>
    <dgm:pt modelId="{A2A58968-BDB1-4756-BBA9-7F1DE7AEA36A}" type="parTrans" cxnId="{0CBBFFA1-CF7A-43EA-AE9B-E548BB36AF90}">
      <dgm:prSet/>
      <dgm:spPr/>
      <dgm:t>
        <a:bodyPr/>
        <a:lstStyle/>
        <a:p>
          <a:endParaRPr lang="es-CO" sz="1400"/>
        </a:p>
      </dgm:t>
    </dgm:pt>
    <dgm:pt modelId="{B9ACCBDB-2780-4E5A-9342-3E583F7CC46C}" type="sibTrans" cxnId="{0CBBFFA1-CF7A-43EA-AE9B-E548BB36AF90}">
      <dgm:prSet/>
      <dgm:spPr/>
      <dgm:t>
        <a:bodyPr/>
        <a:lstStyle/>
        <a:p>
          <a:endParaRPr lang="es-CO" sz="1400"/>
        </a:p>
      </dgm:t>
    </dgm:pt>
    <dgm:pt modelId="{FA043DC2-5D15-464D-BD55-909C3A111E1C}">
      <dgm:prSet custT="1"/>
      <dgm:spPr/>
      <dgm:t>
        <a:bodyPr/>
        <a:lstStyle/>
        <a:p>
          <a:r>
            <a:rPr lang="es-MX" sz="1400" b="0" i="0" u="none" dirty="0"/>
            <a:t>Descripción de Curso</a:t>
          </a:r>
          <a:endParaRPr lang="es-CO" sz="1400" dirty="0"/>
        </a:p>
      </dgm:t>
    </dgm:pt>
    <dgm:pt modelId="{BEA1074F-618D-4E03-BF70-76C05C9B6CB2}" type="parTrans" cxnId="{C0C20EC5-A149-4C8E-B382-256B558BE149}">
      <dgm:prSet/>
      <dgm:spPr/>
      <dgm:t>
        <a:bodyPr/>
        <a:lstStyle/>
        <a:p>
          <a:endParaRPr lang="es-CO" sz="1400"/>
        </a:p>
      </dgm:t>
    </dgm:pt>
    <dgm:pt modelId="{BBB0EFB9-ABAA-47D9-A346-6A6326AC19BE}" type="sibTrans" cxnId="{C0C20EC5-A149-4C8E-B382-256B558BE149}">
      <dgm:prSet/>
      <dgm:spPr/>
      <dgm:t>
        <a:bodyPr/>
        <a:lstStyle/>
        <a:p>
          <a:endParaRPr lang="es-CO" sz="1400"/>
        </a:p>
      </dgm:t>
    </dgm:pt>
    <dgm:pt modelId="{5EDB73A2-2495-4BC3-A861-0B7489B942FA}">
      <dgm:prSet custT="1"/>
      <dgm:spPr/>
      <dgm:t>
        <a:bodyPr/>
        <a:lstStyle/>
        <a:p>
          <a:r>
            <a:rPr lang="es-MX" sz="1400" b="0" i="0" u="none" dirty="0" err="1"/>
            <a:t>Créd</a:t>
          </a:r>
          <a:r>
            <a:rPr lang="es-MX" sz="1400" b="0" i="0" u="none" dirty="0"/>
            <a:t> Curso</a:t>
          </a:r>
          <a:endParaRPr lang="es-CO" sz="1400" dirty="0"/>
        </a:p>
      </dgm:t>
    </dgm:pt>
    <dgm:pt modelId="{36F79985-4781-4E1A-8663-16478EBCC26B}" type="parTrans" cxnId="{70249F66-466C-4BC7-9054-D26283CA1CEF}">
      <dgm:prSet/>
      <dgm:spPr/>
      <dgm:t>
        <a:bodyPr/>
        <a:lstStyle/>
        <a:p>
          <a:endParaRPr lang="es-CO" sz="1400"/>
        </a:p>
      </dgm:t>
    </dgm:pt>
    <dgm:pt modelId="{C3104C61-57B4-4F2B-A5CD-48C3BD962AFC}" type="sibTrans" cxnId="{70249F66-466C-4BC7-9054-D26283CA1CEF}">
      <dgm:prSet/>
      <dgm:spPr/>
      <dgm:t>
        <a:bodyPr/>
        <a:lstStyle/>
        <a:p>
          <a:endParaRPr lang="es-CO" sz="1400"/>
        </a:p>
      </dgm:t>
    </dgm:pt>
    <dgm:pt modelId="{DCD9599D-3F1F-4488-B62D-D23DA896AEC1}">
      <dgm:prSet custT="1"/>
      <dgm:spPr/>
      <dgm:t>
        <a:bodyPr/>
        <a:lstStyle/>
        <a:p>
          <a:r>
            <a:rPr lang="es-MX" sz="1400" b="0" i="0" u="none" dirty="0" err="1"/>
            <a:t>Nº</a:t>
          </a:r>
          <a:r>
            <a:rPr lang="es-MX" sz="1400" b="0" i="0" u="none" dirty="0"/>
            <a:t> Clase</a:t>
          </a:r>
          <a:endParaRPr lang="es-CO" sz="1400" dirty="0"/>
        </a:p>
      </dgm:t>
    </dgm:pt>
    <dgm:pt modelId="{A5DF0051-A244-4DBB-BB26-CE0581200582}" type="parTrans" cxnId="{610D8762-C5C0-4403-B933-4FBBF39A0087}">
      <dgm:prSet/>
      <dgm:spPr/>
      <dgm:t>
        <a:bodyPr/>
        <a:lstStyle/>
        <a:p>
          <a:endParaRPr lang="es-CO" sz="1400"/>
        </a:p>
      </dgm:t>
    </dgm:pt>
    <dgm:pt modelId="{CBC04646-A5CC-4971-9A78-E22383410117}" type="sibTrans" cxnId="{610D8762-C5C0-4403-B933-4FBBF39A0087}">
      <dgm:prSet/>
      <dgm:spPr/>
      <dgm:t>
        <a:bodyPr/>
        <a:lstStyle/>
        <a:p>
          <a:endParaRPr lang="es-CO" sz="1400"/>
        </a:p>
      </dgm:t>
    </dgm:pt>
    <dgm:pt modelId="{FC103096-396B-45DF-865B-B7A6E93EDE96}">
      <dgm:prSet custT="1"/>
      <dgm:spPr/>
      <dgm:t>
        <a:bodyPr/>
        <a:lstStyle/>
        <a:p>
          <a:r>
            <a:rPr lang="es-MX" sz="1400" b="0" i="0" u="none" dirty="0"/>
            <a:t>Código Componente Curso</a:t>
          </a:r>
          <a:endParaRPr lang="es-CO" sz="1400" dirty="0"/>
        </a:p>
      </dgm:t>
    </dgm:pt>
    <dgm:pt modelId="{0ECFE46D-31CC-4FD4-94FD-121EFD4766B8}" type="parTrans" cxnId="{3CDFF284-2783-49AE-ADAD-48EE7FF55AAA}">
      <dgm:prSet/>
      <dgm:spPr/>
      <dgm:t>
        <a:bodyPr/>
        <a:lstStyle/>
        <a:p>
          <a:endParaRPr lang="es-CO" sz="1400"/>
        </a:p>
      </dgm:t>
    </dgm:pt>
    <dgm:pt modelId="{0919724A-8D50-4FA5-93EE-1D01595DD5C3}" type="sibTrans" cxnId="{3CDFF284-2783-49AE-ADAD-48EE7FF55AAA}">
      <dgm:prSet/>
      <dgm:spPr/>
      <dgm:t>
        <a:bodyPr/>
        <a:lstStyle/>
        <a:p>
          <a:endParaRPr lang="es-CO" sz="1400"/>
        </a:p>
      </dgm:t>
    </dgm:pt>
    <dgm:pt modelId="{65D3FE94-7414-4081-8507-66282C19CB56}">
      <dgm:prSet custT="1"/>
      <dgm:spPr/>
      <dgm:t>
        <a:bodyPr/>
        <a:lstStyle/>
        <a:p>
          <a:r>
            <a:rPr lang="es-MX" sz="1400" b="0" i="0" u="none" dirty="0"/>
            <a:t>Descripción Componente Curso</a:t>
          </a:r>
          <a:endParaRPr lang="es-CO" sz="1400" dirty="0"/>
        </a:p>
      </dgm:t>
    </dgm:pt>
    <dgm:pt modelId="{63655A9C-D439-442B-8688-FB992E0F14B4}" type="parTrans" cxnId="{B8894235-5C3B-4C51-85E9-9746CAA1E013}">
      <dgm:prSet/>
      <dgm:spPr/>
      <dgm:t>
        <a:bodyPr/>
        <a:lstStyle/>
        <a:p>
          <a:endParaRPr lang="es-CO" sz="1400"/>
        </a:p>
      </dgm:t>
    </dgm:pt>
    <dgm:pt modelId="{2E4B7E0C-D423-4290-B4FE-D174349C6E71}" type="sibTrans" cxnId="{B8894235-5C3B-4C51-85E9-9746CAA1E013}">
      <dgm:prSet/>
      <dgm:spPr/>
      <dgm:t>
        <a:bodyPr/>
        <a:lstStyle/>
        <a:p>
          <a:endParaRPr lang="es-CO" sz="1400"/>
        </a:p>
      </dgm:t>
    </dgm:pt>
    <dgm:pt modelId="{F1F23B0C-332A-4513-8E3B-DE545CE45D71}">
      <dgm:prSet phldrT="[Texto]" custT="1"/>
      <dgm:spPr/>
      <dgm:t>
        <a:bodyPr/>
        <a:lstStyle/>
        <a:p>
          <a:r>
            <a:rPr lang="es-MX" sz="1400" b="0" i="0" u="none"/>
            <a:t>Id Profesor</a:t>
          </a:r>
          <a:endParaRPr lang="es-MX" sz="1400" dirty="0"/>
        </a:p>
      </dgm:t>
    </dgm:pt>
    <dgm:pt modelId="{170F28A0-EB7C-460C-8BA3-E407E3CEA81A}" type="parTrans" cxnId="{DD606662-2367-4C5D-B4EE-30B5DCA2C35F}">
      <dgm:prSet/>
      <dgm:spPr/>
      <dgm:t>
        <a:bodyPr/>
        <a:lstStyle/>
        <a:p>
          <a:endParaRPr lang="es-CO" sz="1400"/>
        </a:p>
      </dgm:t>
    </dgm:pt>
    <dgm:pt modelId="{A2A6D4D4-D154-4369-A31B-33BEB4371CA1}" type="sibTrans" cxnId="{DD606662-2367-4C5D-B4EE-30B5DCA2C35F}">
      <dgm:prSet/>
      <dgm:spPr/>
      <dgm:t>
        <a:bodyPr/>
        <a:lstStyle/>
        <a:p>
          <a:endParaRPr lang="es-CO" sz="1400"/>
        </a:p>
      </dgm:t>
    </dgm:pt>
    <dgm:pt modelId="{1AA00EA9-79ED-4294-B73B-ACC38E9B7CF8}">
      <dgm:prSet custT="1"/>
      <dgm:spPr/>
      <dgm:t>
        <a:bodyPr/>
        <a:lstStyle/>
        <a:p>
          <a:r>
            <a:rPr lang="es-MX" sz="1400" b="0" i="0" u="none" dirty="0"/>
            <a:t>Nombre Profesor</a:t>
          </a:r>
          <a:endParaRPr lang="es-CO" sz="1400" dirty="0"/>
        </a:p>
      </dgm:t>
    </dgm:pt>
    <dgm:pt modelId="{E23F679C-F154-49E6-B590-0ECC1EE21D4F}" type="parTrans" cxnId="{07F87F5A-07E6-418D-8CB7-78182D475150}">
      <dgm:prSet/>
      <dgm:spPr/>
      <dgm:t>
        <a:bodyPr/>
        <a:lstStyle/>
        <a:p>
          <a:endParaRPr lang="es-CO" sz="1400"/>
        </a:p>
      </dgm:t>
    </dgm:pt>
    <dgm:pt modelId="{EDE058A9-C1E8-45FA-81BA-1B6738D0842C}" type="sibTrans" cxnId="{07F87F5A-07E6-418D-8CB7-78182D475150}">
      <dgm:prSet/>
      <dgm:spPr/>
      <dgm:t>
        <a:bodyPr/>
        <a:lstStyle/>
        <a:p>
          <a:endParaRPr lang="es-CO" sz="1400"/>
        </a:p>
      </dgm:t>
    </dgm:pt>
    <dgm:pt modelId="{57AFCB47-A265-4C9A-9364-CF55597B56C7}">
      <dgm:prSet custT="1"/>
      <dgm:spPr/>
      <dgm:t>
        <a:bodyPr/>
        <a:lstStyle/>
        <a:p>
          <a:r>
            <a:rPr lang="es-MX" sz="1400" b="0" i="0" u="none" dirty="0"/>
            <a:t>Correo Institucional Profesor</a:t>
          </a:r>
          <a:endParaRPr lang="es-CO" sz="1400" dirty="0"/>
        </a:p>
      </dgm:t>
    </dgm:pt>
    <dgm:pt modelId="{57775A6C-388E-46F9-9058-47D37891B485}" type="parTrans" cxnId="{FB0DCD5C-AA9C-4C21-B45C-445079B56B59}">
      <dgm:prSet/>
      <dgm:spPr/>
      <dgm:t>
        <a:bodyPr/>
        <a:lstStyle/>
        <a:p>
          <a:endParaRPr lang="es-CO" sz="1400"/>
        </a:p>
      </dgm:t>
    </dgm:pt>
    <dgm:pt modelId="{CB8B5577-B784-4E52-8D71-0E8FDDB6212B}" type="sibTrans" cxnId="{FB0DCD5C-AA9C-4C21-B45C-445079B56B59}">
      <dgm:prSet/>
      <dgm:spPr/>
      <dgm:t>
        <a:bodyPr/>
        <a:lstStyle/>
        <a:p>
          <a:endParaRPr lang="es-CO" sz="1400"/>
        </a:p>
      </dgm:t>
    </dgm:pt>
    <dgm:pt modelId="{4EA9FD6F-3045-4F5B-863A-8D2670E3056B}">
      <dgm:prSet custT="1"/>
      <dgm:spPr/>
      <dgm:t>
        <a:bodyPr/>
        <a:lstStyle/>
        <a:p>
          <a:r>
            <a:rPr lang="es-MX" sz="1400" b="0" i="0" u="none" dirty="0"/>
            <a:t>Organización Profesor</a:t>
          </a:r>
          <a:endParaRPr lang="es-CO" sz="1400" dirty="0"/>
        </a:p>
      </dgm:t>
    </dgm:pt>
    <dgm:pt modelId="{B28CA038-5EAC-4167-8081-4C7426D702F2}" type="parTrans" cxnId="{98545EA4-CECC-46EE-9AA2-2273E5F4F144}">
      <dgm:prSet/>
      <dgm:spPr/>
      <dgm:t>
        <a:bodyPr/>
        <a:lstStyle/>
        <a:p>
          <a:endParaRPr lang="es-CO" sz="1400"/>
        </a:p>
      </dgm:t>
    </dgm:pt>
    <dgm:pt modelId="{7FE04625-6F9B-4720-921A-2FEED07E8A0A}" type="sibTrans" cxnId="{98545EA4-CECC-46EE-9AA2-2273E5F4F144}">
      <dgm:prSet/>
      <dgm:spPr/>
      <dgm:t>
        <a:bodyPr/>
        <a:lstStyle/>
        <a:p>
          <a:endParaRPr lang="es-CO" sz="1400"/>
        </a:p>
      </dgm:t>
    </dgm:pt>
    <dgm:pt modelId="{AD245841-3436-432C-A4D3-8C0C2ACE5962}">
      <dgm:prSet phldrT="[Texto]" custT="1"/>
      <dgm:spPr/>
      <dgm:t>
        <a:bodyPr/>
        <a:lstStyle/>
        <a:p>
          <a:r>
            <a:rPr lang="es-MX" sz="1400" b="0" i="0" u="none" dirty="0"/>
            <a:t>Id Estudiante</a:t>
          </a:r>
          <a:endParaRPr lang="es-MX" sz="1400" dirty="0"/>
        </a:p>
      </dgm:t>
    </dgm:pt>
    <dgm:pt modelId="{93D7EA10-953D-4D60-ACE0-9429E4A08B10}" type="parTrans" cxnId="{E543D0E8-8B3B-42C5-BA71-19F22650DE18}">
      <dgm:prSet/>
      <dgm:spPr/>
      <dgm:t>
        <a:bodyPr/>
        <a:lstStyle/>
        <a:p>
          <a:endParaRPr lang="es-CO" sz="1400"/>
        </a:p>
      </dgm:t>
    </dgm:pt>
    <dgm:pt modelId="{D95A4F93-DED3-470A-9AE2-F159A8C701FB}" type="sibTrans" cxnId="{E543D0E8-8B3B-42C5-BA71-19F22650DE18}">
      <dgm:prSet/>
      <dgm:spPr/>
      <dgm:t>
        <a:bodyPr/>
        <a:lstStyle/>
        <a:p>
          <a:endParaRPr lang="es-CO" sz="1400"/>
        </a:p>
      </dgm:t>
    </dgm:pt>
    <dgm:pt modelId="{1A6A79AC-D607-441D-A063-A5EAFD9037E9}">
      <dgm:prSet custT="1"/>
      <dgm:spPr/>
      <dgm:t>
        <a:bodyPr/>
        <a:lstStyle/>
        <a:p>
          <a:r>
            <a:rPr lang="es-MX" sz="1400" b="0" i="0" u="none" dirty="0"/>
            <a:t>Tipo de Documento</a:t>
          </a:r>
          <a:endParaRPr lang="es-CO" sz="1400" dirty="0"/>
        </a:p>
      </dgm:t>
    </dgm:pt>
    <dgm:pt modelId="{D7AB7373-DBF0-4357-A0B8-C24AAFB29509}" type="parTrans" cxnId="{F63F7FDA-D5F4-44F6-896E-28AF1F461D07}">
      <dgm:prSet/>
      <dgm:spPr/>
      <dgm:t>
        <a:bodyPr/>
        <a:lstStyle/>
        <a:p>
          <a:endParaRPr lang="es-CO" sz="1400"/>
        </a:p>
      </dgm:t>
    </dgm:pt>
    <dgm:pt modelId="{9B0A9EDD-DFC4-49E1-857D-9A69F07980FF}" type="sibTrans" cxnId="{F63F7FDA-D5F4-44F6-896E-28AF1F461D07}">
      <dgm:prSet/>
      <dgm:spPr/>
      <dgm:t>
        <a:bodyPr/>
        <a:lstStyle/>
        <a:p>
          <a:endParaRPr lang="es-CO" sz="1400"/>
        </a:p>
      </dgm:t>
    </dgm:pt>
    <dgm:pt modelId="{3D028DA1-C764-417A-B7C4-3996D1EC536E}">
      <dgm:prSet custT="1"/>
      <dgm:spPr/>
      <dgm:t>
        <a:bodyPr/>
        <a:lstStyle/>
        <a:p>
          <a:r>
            <a:rPr lang="es-MX" sz="1400" b="0" i="0" u="none" dirty="0"/>
            <a:t>Identificación</a:t>
          </a:r>
          <a:endParaRPr lang="es-CO" sz="1400" dirty="0"/>
        </a:p>
      </dgm:t>
    </dgm:pt>
    <dgm:pt modelId="{1C197EDB-FDC2-45CB-9C73-F077AE368668}" type="parTrans" cxnId="{D004E301-2056-499C-BD74-F20D8205784D}">
      <dgm:prSet/>
      <dgm:spPr/>
      <dgm:t>
        <a:bodyPr/>
        <a:lstStyle/>
        <a:p>
          <a:endParaRPr lang="es-CO" sz="1400"/>
        </a:p>
      </dgm:t>
    </dgm:pt>
    <dgm:pt modelId="{657C09AE-0198-4550-BF78-BA87DC6D3A95}" type="sibTrans" cxnId="{D004E301-2056-499C-BD74-F20D8205784D}">
      <dgm:prSet/>
      <dgm:spPr/>
      <dgm:t>
        <a:bodyPr/>
        <a:lstStyle/>
        <a:p>
          <a:endParaRPr lang="es-CO" sz="1400"/>
        </a:p>
      </dgm:t>
    </dgm:pt>
    <dgm:pt modelId="{8D7B17DB-F676-4299-9ED8-44F02B9EB4FB}">
      <dgm:prSet custT="1"/>
      <dgm:spPr/>
      <dgm:t>
        <a:bodyPr/>
        <a:lstStyle/>
        <a:p>
          <a:r>
            <a:rPr lang="es-MX" sz="1400" b="0" i="0" u="none" dirty="0"/>
            <a:t>Nombres y Apellidos</a:t>
          </a:r>
          <a:endParaRPr lang="es-CO" sz="1400" dirty="0"/>
        </a:p>
      </dgm:t>
    </dgm:pt>
    <dgm:pt modelId="{AA47534D-C54D-46FC-9ADD-A2F3C3C809BB}" type="parTrans" cxnId="{B998CDD9-1127-48D6-A1D2-B7C655532D35}">
      <dgm:prSet/>
      <dgm:spPr/>
      <dgm:t>
        <a:bodyPr/>
        <a:lstStyle/>
        <a:p>
          <a:endParaRPr lang="es-CO" sz="1400"/>
        </a:p>
      </dgm:t>
    </dgm:pt>
    <dgm:pt modelId="{40D59C52-ED75-43CB-905E-2B4B959D2E80}" type="sibTrans" cxnId="{B998CDD9-1127-48D6-A1D2-B7C655532D35}">
      <dgm:prSet/>
      <dgm:spPr/>
      <dgm:t>
        <a:bodyPr/>
        <a:lstStyle/>
        <a:p>
          <a:endParaRPr lang="es-CO" sz="1400"/>
        </a:p>
      </dgm:t>
    </dgm:pt>
    <dgm:pt modelId="{95B4418A-B605-493D-9AC8-E271D6AFF745}">
      <dgm:prSet custT="1"/>
      <dgm:spPr/>
      <dgm:t>
        <a:bodyPr/>
        <a:lstStyle/>
        <a:p>
          <a:r>
            <a:rPr lang="es-MX" sz="1400" b="0" i="0" u="none" dirty="0"/>
            <a:t>Correo Institucional Estudiante</a:t>
          </a:r>
          <a:endParaRPr lang="es-CO" sz="1400" dirty="0"/>
        </a:p>
      </dgm:t>
    </dgm:pt>
    <dgm:pt modelId="{0D2AA482-F5F3-42E5-83F9-C31E72F3B573}" type="parTrans" cxnId="{70D0D2C6-9C3F-4A48-910A-F3FFDB5AB90A}">
      <dgm:prSet/>
      <dgm:spPr/>
      <dgm:t>
        <a:bodyPr/>
        <a:lstStyle/>
        <a:p>
          <a:endParaRPr lang="es-CO" sz="1400"/>
        </a:p>
      </dgm:t>
    </dgm:pt>
    <dgm:pt modelId="{9E9DD1F7-2B86-4DFB-8E17-E7EFC6E94C99}" type="sibTrans" cxnId="{70D0D2C6-9C3F-4A48-910A-F3FFDB5AB90A}">
      <dgm:prSet/>
      <dgm:spPr/>
      <dgm:t>
        <a:bodyPr/>
        <a:lstStyle/>
        <a:p>
          <a:endParaRPr lang="es-CO" sz="1400"/>
        </a:p>
      </dgm:t>
    </dgm:pt>
    <dgm:pt modelId="{F2D4A5DD-5B7A-4127-866D-C572652B32A3}">
      <dgm:prSet custT="1"/>
      <dgm:spPr/>
      <dgm:t>
        <a:bodyPr/>
        <a:lstStyle/>
        <a:p>
          <a:r>
            <a:rPr lang="es-MX" sz="1400" b="0" i="0" u="none" dirty="0"/>
            <a:t>Teléfono (preferido)</a:t>
          </a:r>
          <a:endParaRPr lang="es-CO" sz="1400" dirty="0"/>
        </a:p>
      </dgm:t>
    </dgm:pt>
    <dgm:pt modelId="{39E67544-900D-449C-B41E-B8925BBFB268}" type="parTrans" cxnId="{27CFBA65-EAB1-40BB-89E6-0B4703796CC0}">
      <dgm:prSet/>
      <dgm:spPr/>
      <dgm:t>
        <a:bodyPr/>
        <a:lstStyle/>
        <a:p>
          <a:endParaRPr lang="es-CO" sz="1400"/>
        </a:p>
      </dgm:t>
    </dgm:pt>
    <dgm:pt modelId="{9E5A1418-DC03-4F1C-89E8-44343D4C658E}" type="sibTrans" cxnId="{27CFBA65-EAB1-40BB-89E6-0B4703796CC0}">
      <dgm:prSet/>
      <dgm:spPr/>
      <dgm:t>
        <a:bodyPr/>
        <a:lstStyle/>
        <a:p>
          <a:endParaRPr lang="es-CO" sz="1400"/>
        </a:p>
      </dgm:t>
    </dgm:pt>
    <dgm:pt modelId="{6EE85A67-FD0C-409D-885A-3B75C93A7A48}">
      <dgm:prSet custT="1"/>
      <dgm:spPr/>
      <dgm:t>
        <a:bodyPr/>
        <a:lstStyle/>
        <a:p>
          <a:r>
            <a:rPr lang="es-MX" sz="1400" b="0" i="0" u="none" dirty="0"/>
            <a:t>Grado Académico Estudiante</a:t>
          </a:r>
          <a:endParaRPr lang="es-CO" sz="1400" dirty="0"/>
        </a:p>
      </dgm:t>
    </dgm:pt>
    <dgm:pt modelId="{758EC72A-1118-4CCF-94EF-A923374F74BE}" type="parTrans" cxnId="{5B0342C2-0508-42E5-9FA4-DCAB1ACDC3C4}">
      <dgm:prSet/>
      <dgm:spPr/>
      <dgm:t>
        <a:bodyPr/>
        <a:lstStyle/>
        <a:p>
          <a:endParaRPr lang="es-CO" sz="1400"/>
        </a:p>
      </dgm:t>
    </dgm:pt>
    <dgm:pt modelId="{BC22F911-8FB5-4B4F-BE1B-894AC1A28BBE}" type="sibTrans" cxnId="{5B0342C2-0508-42E5-9FA4-DCAB1ACDC3C4}">
      <dgm:prSet/>
      <dgm:spPr/>
      <dgm:t>
        <a:bodyPr/>
        <a:lstStyle/>
        <a:p>
          <a:endParaRPr lang="es-CO" sz="1400"/>
        </a:p>
      </dgm:t>
    </dgm:pt>
    <dgm:pt modelId="{FC4E615E-77DA-42F5-8FA4-BD9469CA026C}">
      <dgm:prSet custT="1"/>
      <dgm:spPr/>
      <dgm:t>
        <a:bodyPr/>
        <a:lstStyle/>
        <a:p>
          <a:r>
            <a:rPr lang="es-MX" sz="1400" b="0" i="0" u="none" dirty="0"/>
            <a:t>Código del Programa Estudiante</a:t>
          </a:r>
          <a:endParaRPr lang="es-CO" sz="1400" dirty="0"/>
        </a:p>
      </dgm:t>
    </dgm:pt>
    <dgm:pt modelId="{E8BDE727-4AFE-48A7-BD91-63CC6A2FA23E}" type="parTrans" cxnId="{EF32A792-0EA8-428D-9729-4AD5F7A51106}">
      <dgm:prSet/>
      <dgm:spPr/>
      <dgm:t>
        <a:bodyPr/>
        <a:lstStyle/>
        <a:p>
          <a:endParaRPr lang="es-CO" sz="1400"/>
        </a:p>
      </dgm:t>
    </dgm:pt>
    <dgm:pt modelId="{311B350E-BC15-4D61-986D-7688D5A18EBA}" type="sibTrans" cxnId="{EF32A792-0EA8-428D-9729-4AD5F7A51106}">
      <dgm:prSet/>
      <dgm:spPr/>
      <dgm:t>
        <a:bodyPr/>
        <a:lstStyle/>
        <a:p>
          <a:endParaRPr lang="es-CO" sz="1400"/>
        </a:p>
      </dgm:t>
    </dgm:pt>
    <dgm:pt modelId="{5B91AC36-E634-47A5-819C-BD0192C9DB22}">
      <dgm:prSet custT="1"/>
      <dgm:spPr/>
      <dgm:t>
        <a:bodyPr/>
        <a:lstStyle/>
        <a:p>
          <a:r>
            <a:rPr lang="es-MX" sz="1400" b="0" u="none" strike="noStrike">
              <a:effectLst/>
            </a:rPr>
            <a:t>Programa del Estudiante</a:t>
          </a:r>
          <a:endParaRPr lang="es-CO" sz="1400" dirty="0"/>
        </a:p>
      </dgm:t>
    </dgm:pt>
    <dgm:pt modelId="{1A3490E0-5DE2-4B0A-81FD-09CB6CE6000C}" type="parTrans" cxnId="{F80E4D37-AE7C-48DC-A710-C948AB3B8042}">
      <dgm:prSet/>
      <dgm:spPr/>
      <dgm:t>
        <a:bodyPr/>
        <a:lstStyle/>
        <a:p>
          <a:endParaRPr lang="es-CO" sz="1400"/>
        </a:p>
      </dgm:t>
    </dgm:pt>
    <dgm:pt modelId="{83DCBB6E-725B-47DB-BC44-CF4F015B063E}" type="sibTrans" cxnId="{F80E4D37-AE7C-48DC-A710-C948AB3B8042}">
      <dgm:prSet/>
      <dgm:spPr/>
      <dgm:t>
        <a:bodyPr/>
        <a:lstStyle/>
        <a:p>
          <a:endParaRPr lang="es-CO" sz="1400"/>
        </a:p>
      </dgm:t>
    </dgm:pt>
    <dgm:pt modelId="{2D8E4EBE-B613-4511-904C-BA8948CB4E9D}">
      <dgm:prSet custT="1"/>
      <dgm:spPr/>
      <dgm:t>
        <a:bodyPr/>
        <a:lstStyle/>
        <a:p>
          <a:r>
            <a:rPr lang="es-MX" sz="1400" b="0" i="0" u="none"/>
            <a:t>Grado Académico Unificado</a:t>
          </a:r>
          <a:endParaRPr lang="es-CO" sz="1400" dirty="0"/>
        </a:p>
      </dgm:t>
    </dgm:pt>
    <dgm:pt modelId="{044F537D-FBC4-457E-9D85-50057942C143}" type="parTrans" cxnId="{6E899F15-FFCC-495F-AFF1-7D9D642657EA}">
      <dgm:prSet/>
      <dgm:spPr/>
      <dgm:t>
        <a:bodyPr/>
        <a:lstStyle/>
        <a:p>
          <a:endParaRPr lang="es-CO" sz="1400"/>
        </a:p>
      </dgm:t>
    </dgm:pt>
    <dgm:pt modelId="{03D095FB-032F-4671-8A8C-E455D5C7D3F6}" type="sibTrans" cxnId="{6E899F15-FFCC-495F-AFF1-7D9D642657EA}">
      <dgm:prSet/>
      <dgm:spPr/>
      <dgm:t>
        <a:bodyPr/>
        <a:lstStyle/>
        <a:p>
          <a:endParaRPr lang="es-CO" sz="1400"/>
        </a:p>
      </dgm:t>
    </dgm:pt>
    <dgm:pt modelId="{20E07A19-1AEC-4658-81CE-B25D3B69115F}">
      <dgm:prSet custT="1"/>
      <dgm:spPr/>
      <dgm:t>
        <a:bodyPr/>
        <a:lstStyle/>
        <a:p>
          <a:r>
            <a:rPr lang="es-MX" sz="1400" b="0" i="0" u="none" dirty="0"/>
            <a:t>Programa Académico Unificado</a:t>
          </a:r>
          <a:endParaRPr lang="es-CO" sz="1400" dirty="0"/>
        </a:p>
      </dgm:t>
    </dgm:pt>
    <dgm:pt modelId="{EFFCABAC-435B-447D-ACE3-4C111742B917}" type="parTrans" cxnId="{410DF264-787B-4CFC-818D-215B5DE8070A}">
      <dgm:prSet/>
      <dgm:spPr/>
      <dgm:t>
        <a:bodyPr/>
        <a:lstStyle/>
        <a:p>
          <a:endParaRPr lang="es-CO" sz="1400"/>
        </a:p>
      </dgm:t>
    </dgm:pt>
    <dgm:pt modelId="{808A067F-BD20-4053-B20E-251BD9BEE0ED}" type="sibTrans" cxnId="{410DF264-787B-4CFC-818D-215B5DE8070A}">
      <dgm:prSet/>
      <dgm:spPr/>
      <dgm:t>
        <a:bodyPr/>
        <a:lstStyle/>
        <a:p>
          <a:endParaRPr lang="es-CO" sz="1400"/>
        </a:p>
      </dgm:t>
    </dgm:pt>
    <dgm:pt modelId="{D3C756D1-19D8-4434-90A8-EF173DB00257}">
      <dgm:prSet custT="1"/>
      <dgm:spPr/>
      <dgm:t>
        <a:bodyPr/>
        <a:lstStyle/>
        <a:p>
          <a:r>
            <a:rPr lang="es-MX" sz="1400" b="0" i="0" u="none" dirty="0"/>
            <a:t>Plan Académico del Estudiante</a:t>
          </a:r>
          <a:endParaRPr lang="es-CO" sz="1400" dirty="0"/>
        </a:p>
      </dgm:t>
    </dgm:pt>
    <dgm:pt modelId="{63E79B63-1289-49DB-96ED-087FC86951A3}" type="parTrans" cxnId="{08436650-6785-4372-B57F-160093BD72C9}">
      <dgm:prSet/>
      <dgm:spPr/>
      <dgm:t>
        <a:bodyPr/>
        <a:lstStyle/>
        <a:p>
          <a:endParaRPr lang="es-CO" sz="1400"/>
        </a:p>
      </dgm:t>
    </dgm:pt>
    <dgm:pt modelId="{75546CE5-A817-49CB-BD55-3E7175A432BC}" type="sibTrans" cxnId="{08436650-6785-4372-B57F-160093BD72C9}">
      <dgm:prSet/>
      <dgm:spPr/>
      <dgm:t>
        <a:bodyPr/>
        <a:lstStyle/>
        <a:p>
          <a:endParaRPr lang="es-CO" sz="1400"/>
        </a:p>
      </dgm:t>
    </dgm:pt>
    <dgm:pt modelId="{E5753487-39B9-4C12-8105-6B4888F7CE8D}">
      <dgm:prSet custT="1"/>
      <dgm:spPr/>
      <dgm:t>
        <a:bodyPr/>
        <a:lstStyle/>
        <a:p>
          <a:r>
            <a:rPr lang="es-MX" sz="1400" b="0" i="0" u="none" dirty="0"/>
            <a:t>Atributo</a:t>
          </a:r>
          <a:endParaRPr lang="es-CO" sz="1400" dirty="0"/>
        </a:p>
      </dgm:t>
    </dgm:pt>
    <dgm:pt modelId="{0360F528-FCD7-4AAA-9B14-6D4603E36D12}" type="parTrans" cxnId="{8DBC0A63-5FF8-4226-A505-134C7957B697}">
      <dgm:prSet/>
      <dgm:spPr/>
      <dgm:t>
        <a:bodyPr/>
        <a:lstStyle/>
        <a:p>
          <a:endParaRPr lang="es-CO" sz="1400"/>
        </a:p>
      </dgm:t>
    </dgm:pt>
    <dgm:pt modelId="{EED5D44C-3F1D-4853-A7D6-DFF5A405B6C2}" type="sibTrans" cxnId="{8DBC0A63-5FF8-4226-A505-134C7957B697}">
      <dgm:prSet/>
      <dgm:spPr/>
      <dgm:t>
        <a:bodyPr/>
        <a:lstStyle/>
        <a:p>
          <a:endParaRPr lang="es-CO" sz="1400"/>
        </a:p>
      </dgm:t>
    </dgm:pt>
    <dgm:pt modelId="{CD939DE5-6D68-475A-90C2-3D767B686B87}">
      <dgm:prSet custT="1"/>
      <dgm:spPr/>
      <dgm:t>
        <a:bodyPr/>
        <a:lstStyle/>
        <a:p>
          <a:r>
            <a:rPr lang="es-MX" sz="1400" b="0" i="0" u="none" dirty="0"/>
            <a:t>Énfasis</a:t>
          </a:r>
          <a:endParaRPr lang="es-CO" sz="1400" dirty="0"/>
        </a:p>
      </dgm:t>
    </dgm:pt>
    <dgm:pt modelId="{9FDC0AC3-E782-4B3A-81A2-65AA95A3C45F}" type="parTrans" cxnId="{DDBFF773-1AFC-42E6-8D33-822B9260998C}">
      <dgm:prSet/>
      <dgm:spPr/>
      <dgm:t>
        <a:bodyPr/>
        <a:lstStyle/>
        <a:p>
          <a:endParaRPr lang="es-CO" sz="1400"/>
        </a:p>
      </dgm:t>
    </dgm:pt>
    <dgm:pt modelId="{00F16383-FB93-49A4-8551-9042066213C3}" type="sibTrans" cxnId="{DDBFF773-1AFC-42E6-8D33-822B9260998C}">
      <dgm:prSet/>
      <dgm:spPr/>
      <dgm:t>
        <a:bodyPr/>
        <a:lstStyle/>
        <a:p>
          <a:endParaRPr lang="es-CO" sz="1400"/>
        </a:p>
      </dgm:t>
    </dgm:pt>
    <dgm:pt modelId="{6A5750CB-BD99-4F19-8436-AC50CD52FDA2}">
      <dgm:prSet custT="1"/>
      <dgm:spPr/>
      <dgm:t>
        <a:bodyPr/>
        <a:lstStyle/>
        <a:p>
          <a:r>
            <a:rPr lang="es-MX" sz="1400" b="0" i="0" u="none" dirty="0"/>
            <a:t>Semestre del Estudiante</a:t>
          </a:r>
          <a:endParaRPr lang="es-CO" sz="1400" dirty="0"/>
        </a:p>
      </dgm:t>
    </dgm:pt>
    <dgm:pt modelId="{F94098C7-B6B2-4163-B60B-FB919FEBE05C}" type="parTrans" cxnId="{5036C8F1-2CB2-4241-9453-160465CC428A}">
      <dgm:prSet/>
      <dgm:spPr/>
      <dgm:t>
        <a:bodyPr/>
        <a:lstStyle/>
        <a:p>
          <a:endParaRPr lang="es-CO" sz="1400"/>
        </a:p>
      </dgm:t>
    </dgm:pt>
    <dgm:pt modelId="{292F8632-9EDA-4DD6-A14F-7FD570A6D383}" type="sibTrans" cxnId="{5036C8F1-2CB2-4241-9453-160465CC428A}">
      <dgm:prSet/>
      <dgm:spPr/>
      <dgm:t>
        <a:bodyPr/>
        <a:lstStyle/>
        <a:p>
          <a:endParaRPr lang="es-CO" sz="1400"/>
        </a:p>
      </dgm:t>
    </dgm:pt>
    <dgm:pt modelId="{1EA68F55-7862-46D4-8DD8-586D909E5F35}" type="pres">
      <dgm:prSet presAssocID="{153D98ED-8631-4ED8-9BF0-9572117993B1}" presName="diagram" presStyleCnt="0">
        <dgm:presLayoutVars>
          <dgm:dir/>
          <dgm:animLvl val="lvl"/>
          <dgm:resizeHandles val="exact"/>
        </dgm:presLayoutVars>
      </dgm:prSet>
      <dgm:spPr/>
    </dgm:pt>
    <dgm:pt modelId="{362DAA64-6621-4FBB-B8AF-6AD232148B1D}" type="pres">
      <dgm:prSet presAssocID="{98FDDE22-62CD-4C88-B3EC-43ED08B28B56}" presName="compNode" presStyleCnt="0"/>
      <dgm:spPr/>
    </dgm:pt>
    <dgm:pt modelId="{24CF5E64-C533-4F0C-A3A9-741CEAE42AE9}" type="pres">
      <dgm:prSet presAssocID="{98FDDE22-62CD-4C88-B3EC-43ED08B28B56}" presName="childRect" presStyleLbl="bgAcc1" presStyleIdx="0" presStyleCnt="3" custScaleY="223967" custLinFactNeighborX="-1692" custLinFactNeighborY="-16990">
        <dgm:presLayoutVars>
          <dgm:bulletEnabled val="1"/>
        </dgm:presLayoutVars>
      </dgm:prSet>
      <dgm:spPr/>
    </dgm:pt>
    <dgm:pt modelId="{61E136C2-040C-42D2-8FE0-4002ABDB8B2D}" type="pres">
      <dgm:prSet presAssocID="{98FDDE22-62CD-4C88-B3EC-43ED08B28B56}" presName="parentText" presStyleLbl="node1" presStyleIdx="0" presStyleCnt="0">
        <dgm:presLayoutVars>
          <dgm:chMax val="0"/>
          <dgm:bulletEnabled val="1"/>
        </dgm:presLayoutVars>
      </dgm:prSet>
      <dgm:spPr/>
    </dgm:pt>
    <dgm:pt modelId="{872A44C9-B8B8-4748-929A-1BAE7153C477}" type="pres">
      <dgm:prSet presAssocID="{98FDDE22-62CD-4C88-B3EC-43ED08B28B56}" presName="parentRect" presStyleLbl="alignNode1" presStyleIdx="0" presStyleCnt="3" custLinFactNeighborY="3030"/>
      <dgm:spPr/>
    </dgm:pt>
    <dgm:pt modelId="{619CA364-4071-4A24-86E3-86DC92972855}" type="pres">
      <dgm:prSet presAssocID="{98FDDE22-62CD-4C88-B3EC-43ED08B28B56}" presName="adorn" presStyleLbl="fgAccFollow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irrete con relleno sólido"/>
        </a:ext>
      </dgm:extLst>
    </dgm:pt>
    <dgm:pt modelId="{D6449FC5-B58F-4184-9CB5-F5A536D1657A}" type="pres">
      <dgm:prSet presAssocID="{C5BB039A-DDB4-4DE4-8727-8AC174104D15}" presName="sibTrans" presStyleLbl="sibTrans2D1" presStyleIdx="0" presStyleCnt="0"/>
      <dgm:spPr/>
    </dgm:pt>
    <dgm:pt modelId="{366F6585-FE84-477E-AC7F-1CC41873D187}" type="pres">
      <dgm:prSet presAssocID="{DB9F5838-E178-4994-835A-90F1F20B7569}" presName="compNode" presStyleCnt="0"/>
      <dgm:spPr/>
    </dgm:pt>
    <dgm:pt modelId="{77D29F71-73B0-48BD-BAFC-D6D72FF5CEFA}" type="pres">
      <dgm:prSet presAssocID="{DB9F5838-E178-4994-835A-90F1F20B7569}" presName="childRect" presStyleLbl="bgAcc1" presStyleIdx="1" presStyleCnt="3">
        <dgm:presLayoutVars>
          <dgm:bulletEnabled val="1"/>
        </dgm:presLayoutVars>
      </dgm:prSet>
      <dgm:spPr/>
    </dgm:pt>
    <dgm:pt modelId="{DB8DAE2B-F053-4E71-BBF6-06D79063BD68}" type="pres">
      <dgm:prSet presAssocID="{DB9F5838-E178-4994-835A-90F1F20B7569}" presName="parentText" presStyleLbl="node1" presStyleIdx="0" presStyleCnt="0">
        <dgm:presLayoutVars>
          <dgm:chMax val="0"/>
          <dgm:bulletEnabled val="1"/>
        </dgm:presLayoutVars>
      </dgm:prSet>
      <dgm:spPr/>
    </dgm:pt>
    <dgm:pt modelId="{5562DC97-2B60-464D-8350-DFDB7FE01C7E}" type="pres">
      <dgm:prSet presAssocID="{DB9F5838-E178-4994-835A-90F1F20B7569}" presName="parentRect" presStyleLbl="alignNode1" presStyleIdx="1" presStyleCnt="3"/>
      <dgm:spPr/>
    </dgm:pt>
    <dgm:pt modelId="{5E6B3564-EB58-4879-B4BD-B4A46C714276}" type="pres">
      <dgm:prSet presAssocID="{DB9F5838-E178-4994-835A-90F1F20B7569}" presName="adorn" presStyleLbl="fgAccFollow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Maestro con relleno sólido"/>
        </a:ext>
      </dgm:extLst>
    </dgm:pt>
    <dgm:pt modelId="{5216E6B5-E6FC-4E23-BC57-5BFA36923736}" type="pres">
      <dgm:prSet presAssocID="{00A6CDC7-52A4-400B-AE9A-A798B2CAB196}" presName="sibTrans" presStyleLbl="sibTrans2D1" presStyleIdx="0" presStyleCnt="0"/>
      <dgm:spPr/>
    </dgm:pt>
    <dgm:pt modelId="{4B26CBAB-3892-44B8-821B-E9E1BF3B496C}" type="pres">
      <dgm:prSet presAssocID="{E4F21BA1-2FC0-4E9A-8A07-D446E565D78D}" presName="compNode" presStyleCnt="0"/>
      <dgm:spPr/>
    </dgm:pt>
    <dgm:pt modelId="{793AD75B-6138-4EC9-887A-474CB757F8AF}" type="pres">
      <dgm:prSet presAssocID="{E4F21BA1-2FC0-4E9A-8A07-D446E565D78D}" presName="childRect" presStyleLbl="bgAcc1" presStyleIdx="2" presStyleCnt="3">
        <dgm:presLayoutVars>
          <dgm:bulletEnabled val="1"/>
        </dgm:presLayoutVars>
      </dgm:prSet>
      <dgm:spPr/>
    </dgm:pt>
    <dgm:pt modelId="{0540083F-2EB9-4A28-A939-3771F3A3A465}" type="pres">
      <dgm:prSet presAssocID="{E4F21BA1-2FC0-4E9A-8A07-D446E565D78D}" presName="parentText" presStyleLbl="node1" presStyleIdx="0" presStyleCnt="0">
        <dgm:presLayoutVars>
          <dgm:chMax val="0"/>
          <dgm:bulletEnabled val="1"/>
        </dgm:presLayoutVars>
      </dgm:prSet>
      <dgm:spPr/>
    </dgm:pt>
    <dgm:pt modelId="{649E85A0-2718-4A17-93EC-7E41917F8561}" type="pres">
      <dgm:prSet presAssocID="{E4F21BA1-2FC0-4E9A-8A07-D446E565D78D}" presName="parentRect" presStyleLbl="alignNode1" presStyleIdx="2" presStyleCnt="3"/>
      <dgm:spPr/>
    </dgm:pt>
    <dgm:pt modelId="{B557B035-DEC2-411C-8A8B-B07BE904E374}" type="pres">
      <dgm:prSet presAssocID="{E4F21BA1-2FC0-4E9A-8A07-D446E565D78D}" presName="adorn" presStyleLbl="fgAccFollow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ibros con relleno sólido"/>
        </a:ext>
      </dgm:extLst>
    </dgm:pt>
  </dgm:ptLst>
  <dgm:cxnLst>
    <dgm:cxn modelId="{D004E301-2056-499C-BD74-F20D8205784D}" srcId="{98FDDE22-62CD-4C88-B3EC-43ED08B28B56}" destId="{3D028DA1-C764-417A-B7C4-3996D1EC536E}" srcOrd="3" destOrd="0" parTransId="{1C197EDB-FDC2-45CB-9C73-F077AE368668}" sibTransId="{657C09AE-0198-4550-BF78-BA87DC6D3A95}"/>
    <dgm:cxn modelId="{39302803-BD38-422C-AA9F-D9171D9E917F}" type="presOf" srcId="{95B4418A-B605-493D-9AC8-E271D6AFF745}" destId="{24CF5E64-C533-4F0C-A3A9-741CEAE42AE9}" srcOrd="0" destOrd="5" presId="urn:microsoft.com/office/officeart/2005/8/layout/bList2"/>
    <dgm:cxn modelId="{D2DCF509-7E43-47D4-8CCB-371290D6C0C0}" srcId="{E4F21BA1-2FC0-4E9A-8A07-D446E565D78D}" destId="{81717B28-3EDD-44C5-B42B-10EE0C418BB6}" srcOrd="0" destOrd="0" parTransId="{8E823B31-2908-4856-84AB-D1CB66895BE1}" sibTransId="{A3A77F4E-64F3-4F4A-BDAA-7D4336EA3446}"/>
    <dgm:cxn modelId="{659E2D0D-8B72-4A3B-BEE4-92B5D2649876}" type="presOf" srcId="{DCD9599D-3F1F-4488-B62D-D23DA896AEC1}" destId="{793AD75B-6138-4EC9-887A-474CB757F8AF}" srcOrd="0" destOrd="5" presId="urn:microsoft.com/office/officeart/2005/8/layout/bList2"/>
    <dgm:cxn modelId="{6E899F15-FFCC-495F-AFF1-7D9D642657EA}" srcId="{98FDDE22-62CD-4C88-B3EC-43ED08B28B56}" destId="{2D8E4EBE-B613-4511-904C-BA8948CB4E9D}" srcOrd="10" destOrd="0" parTransId="{044F537D-FBC4-457E-9D85-50057942C143}" sibTransId="{03D095FB-032F-4671-8A8C-E455D5C7D3F6}"/>
    <dgm:cxn modelId="{B82B3016-FAA8-49F9-8FE7-4AA12BC90D8C}" type="presOf" srcId="{F1F23B0C-332A-4513-8E3B-DE545CE45D71}" destId="{77D29F71-73B0-48BD-BAFC-D6D72FF5CEFA}" srcOrd="0" destOrd="0" presId="urn:microsoft.com/office/officeart/2005/8/layout/bList2"/>
    <dgm:cxn modelId="{00E3A316-2729-449A-B589-F4630B473F1F}" type="presOf" srcId="{E4F21BA1-2FC0-4E9A-8A07-D446E565D78D}" destId="{649E85A0-2718-4A17-93EC-7E41917F8561}" srcOrd="1" destOrd="0" presId="urn:microsoft.com/office/officeart/2005/8/layout/bList2"/>
    <dgm:cxn modelId="{C73D9224-455E-4F08-AA51-D31FC091A658}" type="presOf" srcId="{FE1D745E-6F24-4E8D-8131-917E794FBDB0}" destId="{24CF5E64-C533-4F0C-A3A9-741CEAE42AE9}" srcOrd="0" destOrd="0" presId="urn:microsoft.com/office/officeart/2005/8/layout/bList2"/>
    <dgm:cxn modelId="{3DD64226-5256-4410-AE6C-17222B9D4353}" type="presOf" srcId="{CD939DE5-6D68-475A-90C2-3D767B686B87}" destId="{24CF5E64-C533-4F0C-A3A9-741CEAE42AE9}" srcOrd="0" destOrd="14" presId="urn:microsoft.com/office/officeart/2005/8/layout/bList2"/>
    <dgm:cxn modelId="{BFCC9C27-C2C8-4AE2-929B-52C99FD5E19C}" srcId="{98FDDE22-62CD-4C88-B3EC-43ED08B28B56}" destId="{FE1D745E-6F24-4E8D-8131-917E794FBDB0}" srcOrd="0" destOrd="0" parTransId="{B9D28423-E205-45F0-AD5C-E977B23F1415}" sibTransId="{7C95DB56-A182-4CCB-B293-53E3B5B93E83}"/>
    <dgm:cxn modelId="{316D802B-66C0-4710-B00C-8F7247D363D2}" type="presOf" srcId="{8D7B17DB-F676-4299-9ED8-44F02B9EB4FB}" destId="{24CF5E64-C533-4F0C-A3A9-741CEAE42AE9}" srcOrd="0" destOrd="4" presId="urn:microsoft.com/office/officeart/2005/8/layout/bList2"/>
    <dgm:cxn modelId="{C519092C-087A-4AF5-B215-6E89D72E0819}" type="presOf" srcId="{C5BB039A-DDB4-4DE4-8727-8AC174104D15}" destId="{D6449FC5-B58F-4184-9CB5-F5A536D1657A}" srcOrd="0" destOrd="0" presId="urn:microsoft.com/office/officeart/2005/8/layout/bList2"/>
    <dgm:cxn modelId="{15F8F831-DC9A-423E-9545-2082A9B10A8B}" type="presOf" srcId="{2D8E4EBE-B613-4511-904C-BA8948CB4E9D}" destId="{24CF5E64-C533-4F0C-A3A9-741CEAE42AE9}" srcOrd="0" destOrd="10" presId="urn:microsoft.com/office/officeart/2005/8/layout/bList2"/>
    <dgm:cxn modelId="{B8894235-5C3B-4C51-85E9-9746CAA1E013}" srcId="{E4F21BA1-2FC0-4E9A-8A07-D446E565D78D}" destId="{65D3FE94-7414-4081-8507-66282C19CB56}" srcOrd="7" destOrd="0" parTransId="{63655A9C-D439-442B-8688-FB992E0F14B4}" sibTransId="{2E4B7E0C-D423-4290-B4FE-D174349C6E71}"/>
    <dgm:cxn modelId="{F80E4D37-AE7C-48DC-A710-C948AB3B8042}" srcId="{98FDDE22-62CD-4C88-B3EC-43ED08B28B56}" destId="{5B91AC36-E634-47A5-819C-BD0192C9DB22}" srcOrd="9" destOrd="0" parTransId="{1A3490E0-5DE2-4B0A-81FD-09CB6CE6000C}" sibTransId="{83DCBB6E-725B-47DB-BC44-CF4F015B063E}"/>
    <dgm:cxn modelId="{FB0DCD5C-AA9C-4C21-B45C-445079B56B59}" srcId="{DB9F5838-E178-4994-835A-90F1F20B7569}" destId="{57AFCB47-A265-4C9A-9364-CF55597B56C7}" srcOrd="2" destOrd="0" parTransId="{57775A6C-388E-46F9-9058-47D37891B485}" sibTransId="{CB8B5577-B784-4E52-8D71-0E8FDDB6212B}"/>
    <dgm:cxn modelId="{C64AB061-B83F-42AB-B932-1A80D09F127C}" type="presOf" srcId="{E4F21BA1-2FC0-4E9A-8A07-D446E565D78D}" destId="{0540083F-2EB9-4A28-A939-3771F3A3A465}" srcOrd="0" destOrd="0" presId="urn:microsoft.com/office/officeart/2005/8/layout/bList2"/>
    <dgm:cxn modelId="{DD606662-2367-4C5D-B4EE-30B5DCA2C35F}" srcId="{DB9F5838-E178-4994-835A-90F1F20B7569}" destId="{F1F23B0C-332A-4513-8E3B-DE545CE45D71}" srcOrd="0" destOrd="0" parTransId="{170F28A0-EB7C-460C-8BA3-E407E3CEA81A}" sibTransId="{A2A6D4D4-D154-4369-A31B-33BEB4371CA1}"/>
    <dgm:cxn modelId="{610D8762-C5C0-4403-B933-4FBBF39A0087}" srcId="{E4F21BA1-2FC0-4E9A-8A07-D446E565D78D}" destId="{DCD9599D-3F1F-4488-B62D-D23DA896AEC1}" srcOrd="5" destOrd="0" parTransId="{A5DF0051-A244-4DBB-BB26-CE0581200582}" sibTransId="{CBC04646-A5CC-4971-9A78-E22383410117}"/>
    <dgm:cxn modelId="{8DBC0A63-5FF8-4226-A505-134C7957B697}" srcId="{98FDDE22-62CD-4C88-B3EC-43ED08B28B56}" destId="{E5753487-39B9-4C12-8105-6B4888F7CE8D}" srcOrd="13" destOrd="0" parTransId="{0360F528-FCD7-4AAA-9B14-6D4603E36D12}" sibTransId="{EED5D44C-3F1D-4853-A7D6-DFF5A405B6C2}"/>
    <dgm:cxn modelId="{410DF264-787B-4CFC-818D-215B5DE8070A}" srcId="{98FDDE22-62CD-4C88-B3EC-43ED08B28B56}" destId="{20E07A19-1AEC-4658-81CE-B25D3B69115F}" srcOrd="11" destOrd="0" parTransId="{EFFCABAC-435B-447D-ACE3-4C111742B917}" sibTransId="{808A067F-BD20-4053-B20E-251BD9BEE0ED}"/>
    <dgm:cxn modelId="{27CFBA65-EAB1-40BB-89E6-0B4703796CC0}" srcId="{98FDDE22-62CD-4C88-B3EC-43ED08B28B56}" destId="{F2D4A5DD-5B7A-4127-866D-C572652B32A3}" srcOrd="6" destOrd="0" parTransId="{39E67544-900D-449C-B41E-B8925BBFB268}" sibTransId="{9E5A1418-DC03-4F1C-89E8-44343D4C658E}"/>
    <dgm:cxn modelId="{70249F66-466C-4BC7-9054-D26283CA1CEF}" srcId="{E4F21BA1-2FC0-4E9A-8A07-D446E565D78D}" destId="{5EDB73A2-2495-4BC3-A861-0B7489B942FA}" srcOrd="4" destOrd="0" parTransId="{36F79985-4781-4E1A-8663-16478EBCC26B}" sibTransId="{C3104C61-57B4-4F2B-A5CD-48C3BD962AFC}"/>
    <dgm:cxn modelId="{C80A3E67-1979-413D-8590-50171CE0B68B}" type="presOf" srcId="{65D3FE94-7414-4081-8507-66282C19CB56}" destId="{793AD75B-6138-4EC9-887A-474CB757F8AF}" srcOrd="0" destOrd="7" presId="urn:microsoft.com/office/officeart/2005/8/layout/bList2"/>
    <dgm:cxn modelId="{0B64EE6F-EC7C-4174-8A82-151D6E364AF8}" type="presOf" srcId="{98FDDE22-62CD-4C88-B3EC-43ED08B28B56}" destId="{61E136C2-040C-42D2-8FE0-4002ABDB8B2D}" srcOrd="0" destOrd="0" presId="urn:microsoft.com/office/officeart/2005/8/layout/bList2"/>
    <dgm:cxn modelId="{756A3F70-EE43-4317-9F1E-9ADB5E127886}" type="presOf" srcId="{3D028DA1-C764-417A-B7C4-3996D1EC536E}" destId="{24CF5E64-C533-4F0C-A3A9-741CEAE42AE9}" srcOrd="0" destOrd="3" presId="urn:microsoft.com/office/officeart/2005/8/layout/bList2"/>
    <dgm:cxn modelId="{08436650-6785-4372-B57F-160093BD72C9}" srcId="{98FDDE22-62CD-4C88-B3EC-43ED08B28B56}" destId="{D3C756D1-19D8-4434-90A8-EF173DB00257}" srcOrd="12" destOrd="0" parTransId="{63E79B63-1289-49DB-96ED-087FC86951A3}" sibTransId="{75546CE5-A817-49CB-BD55-3E7175A432BC}"/>
    <dgm:cxn modelId="{8E4B8851-3221-47F5-A0A8-8FB73235C3E8}" type="presOf" srcId="{FA043DC2-5D15-464D-BD55-909C3A111E1C}" destId="{793AD75B-6138-4EC9-887A-474CB757F8AF}" srcOrd="0" destOrd="3" presId="urn:microsoft.com/office/officeart/2005/8/layout/bList2"/>
    <dgm:cxn modelId="{8D715953-32F6-4545-86C3-7F164C1AD4CF}" srcId="{E4F21BA1-2FC0-4E9A-8A07-D446E565D78D}" destId="{E47A4741-1123-4EE7-8F59-203DABEB47FD}" srcOrd="1" destOrd="0" parTransId="{8D6932B7-A428-425D-AD58-5D7A8A37C0B0}" sibTransId="{F373B560-366B-4CA6-B645-16643272FF96}"/>
    <dgm:cxn modelId="{DDBFF773-1AFC-42E6-8D33-822B9260998C}" srcId="{98FDDE22-62CD-4C88-B3EC-43ED08B28B56}" destId="{CD939DE5-6D68-475A-90C2-3D767B686B87}" srcOrd="14" destOrd="0" parTransId="{9FDC0AC3-E782-4B3A-81A2-65AA95A3C45F}" sibTransId="{00F16383-FB93-49A4-8551-9042066213C3}"/>
    <dgm:cxn modelId="{1A474175-427A-4D2F-BA66-AA4EC2D22E15}" srcId="{153D98ED-8631-4ED8-9BF0-9572117993B1}" destId="{E4F21BA1-2FC0-4E9A-8A07-D446E565D78D}" srcOrd="2" destOrd="0" parTransId="{372BA2C7-CCFB-4D66-913C-00DA580ABC67}" sibTransId="{CCEF71A6-7EF6-406B-B4E4-0A484D357FEB}"/>
    <dgm:cxn modelId="{07F87F5A-07E6-418D-8CB7-78182D475150}" srcId="{DB9F5838-E178-4994-835A-90F1F20B7569}" destId="{1AA00EA9-79ED-4294-B73B-ACC38E9B7CF8}" srcOrd="1" destOrd="0" parTransId="{E23F679C-F154-49E6-B590-0ECC1EE21D4F}" sibTransId="{EDE058A9-C1E8-45FA-81BA-1B6738D0842C}"/>
    <dgm:cxn modelId="{3CDFF284-2783-49AE-ADAD-48EE7FF55AAA}" srcId="{E4F21BA1-2FC0-4E9A-8A07-D446E565D78D}" destId="{FC103096-396B-45DF-865B-B7A6E93EDE96}" srcOrd="6" destOrd="0" parTransId="{0ECFE46D-31CC-4FD4-94FD-121EFD4766B8}" sibTransId="{0919724A-8D50-4FA5-93EE-1D01595DD5C3}"/>
    <dgm:cxn modelId="{16356186-F3B1-49A7-AAAD-1F9CE47C7266}" type="presOf" srcId="{E5753487-39B9-4C12-8105-6B4888F7CE8D}" destId="{24CF5E64-C533-4F0C-A3A9-741CEAE42AE9}" srcOrd="0" destOrd="13" presId="urn:microsoft.com/office/officeart/2005/8/layout/bList2"/>
    <dgm:cxn modelId="{A2CD9E8B-D122-4037-AC2C-D698E469EA11}" type="presOf" srcId="{5B91AC36-E634-47A5-819C-BD0192C9DB22}" destId="{24CF5E64-C533-4F0C-A3A9-741CEAE42AE9}" srcOrd="0" destOrd="9" presId="urn:microsoft.com/office/officeart/2005/8/layout/bList2"/>
    <dgm:cxn modelId="{EF32A792-0EA8-428D-9729-4AD5F7A51106}" srcId="{98FDDE22-62CD-4C88-B3EC-43ED08B28B56}" destId="{FC4E615E-77DA-42F5-8FA4-BD9469CA026C}" srcOrd="8" destOrd="0" parTransId="{E8BDE727-4AFE-48A7-BD91-63CC6A2FA23E}" sibTransId="{311B350E-BC15-4D61-986D-7688D5A18EBA}"/>
    <dgm:cxn modelId="{0CBBFFA1-CF7A-43EA-AE9B-E548BB36AF90}" srcId="{E4F21BA1-2FC0-4E9A-8A07-D446E565D78D}" destId="{ECCB2468-70B3-4F4E-9BFA-F7736B157A21}" srcOrd="2" destOrd="0" parTransId="{A2A58968-BDB1-4756-BBA9-7F1DE7AEA36A}" sibTransId="{B9ACCBDB-2780-4E5A-9342-3E583F7CC46C}"/>
    <dgm:cxn modelId="{C056A8A2-15E6-4552-B266-1EEF3310EF2F}" type="presOf" srcId="{20E07A19-1AEC-4658-81CE-B25D3B69115F}" destId="{24CF5E64-C533-4F0C-A3A9-741CEAE42AE9}" srcOrd="0" destOrd="11" presId="urn:microsoft.com/office/officeart/2005/8/layout/bList2"/>
    <dgm:cxn modelId="{B3D3AEA2-B1FF-4601-B77A-8332B04BF69A}" type="presOf" srcId="{98FDDE22-62CD-4C88-B3EC-43ED08B28B56}" destId="{872A44C9-B8B8-4748-929A-1BAE7153C477}" srcOrd="1" destOrd="0" presId="urn:microsoft.com/office/officeart/2005/8/layout/bList2"/>
    <dgm:cxn modelId="{98545EA4-CECC-46EE-9AA2-2273E5F4F144}" srcId="{DB9F5838-E178-4994-835A-90F1F20B7569}" destId="{4EA9FD6F-3045-4F5B-863A-8D2670E3056B}" srcOrd="3" destOrd="0" parTransId="{B28CA038-5EAC-4167-8081-4C7426D702F2}" sibTransId="{7FE04625-6F9B-4720-921A-2FEED07E8A0A}"/>
    <dgm:cxn modelId="{685E75B6-CFBE-4589-BDD2-54F3D4113A5A}" type="presOf" srcId="{6EE85A67-FD0C-409D-885A-3B75C93A7A48}" destId="{24CF5E64-C533-4F0C-A3A9-741CEAE42AE9}" srcOrd="0" destOrd="7" presId="urn:microsoft.com/office/officeart/2005/8/layout/bList2"/>
    <dgm:cxn modelId="{21BFACBA-A4E6-44CA-8F78-5840E299D385}" type="presOf" srcId="{5EDB73A2-2495-4BC3-A861-0B7489B942FA}" destId="{793AD75B-6138-4EC9-887A-474CB757F8AF}" srcOrd="0" destOrd="4" presId="urn:microsoft.com/office/officeart/2005/8/layout/bList2"/>
    <dgm:cxn modelId="{7A30D6C0-A0B5-448A-B6C8-7137E2A0DAE5}" type="presOf" srcId="{FC103096-396B-45DF-865B-B7A6E93EDE96}" destId="{793AD75B-6138-4EC9-887A-474CB757F8AF}" srcOrd="0" destOrd="6" presId="urn:microsoft.com/office/officeart/2005/8/layout/bList2"/>
    <dgm:cxn modelId="{5B0342C2-0508-42E5-9FA4-DCAB1ACDC3C4}" srcId="{98FDDE22-62CD-4C88-B3EC-43ED08B28B56}" destId="{6EE85A67-FD0C-409D-885A-3B75C93A7A48}" srcOrd="7" destOrd="0" parTransId="{758EC72A-1118-4CCF-94EF-A923374F74BE}" sibTransId="{BC22F911-8FB5-4B4F-BE1B-894AC1A28BBE}"/>
    <dgm:cxn modelId="{DF0049C3-8DD1-4F43-9BB2-EC0A1A3E35AE}" type="presOf" srcId="{81717B28-3EDD-44C5-B42B-10EE0C418BB6}" destId="{793AD75B-6138-4EC9-887A-474CB757F8AF}" srcOrd="0" destOrd="0" presId="urn:microsoft.com/office/officeart/2005/8/layout/bList2"/>
    <dgm:cxn modelId="{FA9A29C4-7817-4974-9B9C-94D17C1DB3AC}" type="presOf" srcId="{FC4E615E-77DA-42F5-8FA4-BD9469CA026C}" destId="{24CF5E64-C533-4F0C-A3A9-741CEAE42AE9}" srcOrd="0" destOrd="8" presId="urn:microsoft.com/office/officeart/2005/8/layout/bList2"/>
    <dgm:cxn modelId="{C0C20EC5-A149-4C8E-B382-256B558BE149}" srcId="{E4F21BA1-2FC0-4E9A-8A07-D446E565D78D}" destId="{FA043DC2-5D15-464D-BD55-909C3A111E1C}" srcOrd="3" destOrd="0" parTransId="{BEA1074F-618D-4E03-BF70-76C05C9B6CB2}" sibTransId="{BBB0EFB9-ABAA-47D9-A346-6A6326AC19BE}"/>
    <dgm:cxn modelId="{70D0D2C6-9C3F-4A48-910A-F3FFDB5AB90A}" srcId="{98FDDE22-62CD-4C88-B3EC-43ED08B28B56}" destId="{95B4418A-B605-493D-9AC8-E271D6AFF745}" srcOrd="5" destOrd="0" parTransId="{0D2AA482-F5F3-42E5-83F9-C31E72F3B573}" sibTransId="{9E9DD1F7-2B86-4DFB-8E17-E7EFC6E94C99}"/>
    <dgm:cxn modelId="{95706ACA-905B-4B4F-95A6-C4CA2F6DD3D8}" type="presOf" srcId="{1A6A79AC-D607-441D-A063-A5EAFD9037E9}" destId="{24CF5E64-C533-4F0C-A3A9-741CEAE42AE9}" srcOrd="0" destOrd="2" presId="urn:microsoft.com/office/officeart/2005/8/layout/bList2"/>
    <dgm:cxn modelId="{D06CFCCB-93D0-4464-A3FF-0F7D4F7404A7}" type="presOf" srcId="{4EA9FD6F-3045-4F5B-863A-8D2670E3056B}" destId="{77D29F71-73B0-48BD-BAFC-D6D72FF5CEFA}" srcOrd="0" destOrd="3" presId="urn:microsoft.com/office/officeart/2005/8/layout/bList2"/>
    <dgm:cxn modelId="{84E1CDCC-FD10-4192-9BDC-7DC57AD248B0}" srcId="{153D98ED-8631-4ED8-9BF0-9572117993B1}" destId="{98FDDE22-62CD-4C88-B3EC-43ED08B28B56}" srcOrd="0" destOrd="0" parTransId="{32238DFF-F078-4ADB-A3A0-29B45731885D}" sibTransId="{C5BB039A-DDB4-4DE4-8727-8AC174104D15}"/>
    <dgm:cxn modelId="{B7BA90CE-2B06-4231-8380-B74E62E8239D}" type="presOf" srcId="{AD245841-3436-432C-A4D3-8C0C2ACE5962}" destId="{24CF5E64-C533-4F0C-A3A9-741CEAE42AE9}" srcOrd="0" destOrd="1" presId="urn:microsoft.com/office/officeart/2005/8/layout/bList2"/>
    <dgm:cxn modelId="{D92919D3-7CA9-4D78-AEF6-4CA4F471856D}" type="presOf" srcId="{1AA00EA9-79ED-4294-B73B-ACC38E9B7CF8}" destId="{77D29F71-73B0-48BD-BAFC-D6D72FF5CEFA}" srcOrd="0" destOrd="1" presId="urn:microsoft.com/office/officeart/2005/8/layout/bList2"/>
    <dgm:cxn modelId="{B998CDD9-1127-48D6-A1D2-B7C655532D35}" srcId="{98FDDE22-62CD-4C88-B3EC-43ED08B28B56}" destId="{8D7B17DB-F676-4299-9ED8-44F02B9EB4FB}" srcOrd="4" destOrd="0" parTransId="{AA47534D-C54D-46FC-9ADD-A2F3C3C809BB}" sibTransId="{40D59C52-ED75-43CB-905E-2B4B959D2E80}"/>
    <dgm:cxn modelId="{F63F7FDA-D5F4-44F6-896E-28AF1F461D07}" srcId="{98FDDE22-62CD-4C88-B3EC-43ED08B28B56}" destId="{1A6A79AC-D607-441D-A063-A5EAFD9037E9}" srcOrd="2" destOrd="0" parTransId="{D7AB7373-DBF0-4357-A0B8-C24AAFB29509}" sibTransId="{9B0A9EDD-DFC4-49E1-857D-9A69F07980FF}"/>
    <dgm:cxn modelId="{E1B1A3DB-DBB0-4BEF-B3B7-C1E47347BE54}" srcId="{153D98ED-8631-4ED8-9BF0-9572117993B1}" destId="{DB9F5838-E178-4994-835A-90F1F20B7569}" srcOrd="1" destOrd="0" parTransId="{78EB3F03-36B5-4851-8E2F-36F97C9D5CDA}" sibTransId="{00A6CDC7-52A4-400B-AE9A-A798B2CAB196}"/>
    <dgm:cxn modelId="{A78C29E0-1395-495A-AE99-09FDBEBE17AB}" type="presOf" srcId="{D3C756D1-19D8-4434-90A8-EF173DB00257}" destId="{24CF5E64-C533-4F0C-A3A9-741CEAE42AE9}" srcOrd="0" destOrd="12" presId="urn:microsoft.com/office/officeart/2005/8/layout/bList2"/>
    <dgm:cxn modelId="{E07F1BE5-CEA0-4455-B003-19B9797AA206}" type="presOf" srcId="{DB9F5838-E178-4994-835A-90F1F20B7569}" destId="{DB8DAE2B-F053-4E71-BBF6-06D79063BD68}" srcOrd="0" destOrd="0" presId="urn:microsoft.com/office/officeart/2005/8/layout/bList2"/>
    <dgm:cxn modelId="{982DDBE5-5828-4EA2-849E-61EC94EFEA89}" type="presOf" srcId="{F2D4A5DD-5B7A-4127-866D-C572652B32A3}" destId="{24CF5E64-C533-4F0C-A3A9-741CEAE42AE9}" srcOrd="0" destOrd="6" presId="urn:microsoft.com/office/officeart/2005/8/layout/bList2"/>
    <dgm:cxn modelId="{660705E6-CF33-439B-B96C-6D24E3C8DB9E}" type="presOf" srcId="{00A6CDC7-52A4-400B-AE9A-A798B2CAB196}" destId="{5216E6B5-E6FC-4E23-BC57-5BFA36923736}" srcOrd="0" destOrd="0" presId="urn:microsoft.com/office/officeart/2005/8/layout/bList2"/>
    <dgm:cxn modelId="{E543D0E8-8B3B-42C5-BA71-19F22650DE18}" srcId="{98FDDE22-62CD-4C88-B3EC-43ED08B28B56}" destId="{AD245841-3436-432C-A4D3-8C0C2ACE5962}" srcOrd="1" destOrd="0" parTransId="{93D7EA10-953D-4D60-ACE0-9429E4A08B10}" sibTransId="{D95A4F93-DED3-470A-9AE2-F159A8C701FB}"/>
    <dgm:cxn modelId="{F5EA34EB-7432-4D40-AA2B-353D23A1F7AE}" type="presOf" srcId="{6A5750CB-BD99-4F19-8436-AC50CD52FDA2}" destId="{24CF5E64-C533-4F0C-A3A9-741CEAE42AE9}" srcOrd="0" destOrd="15" presId="urn:microsoft.com/office/officeart/2005/8/layout/bList2"/>
    <dgm:cxn modelId="{219BA2EF-E521-4786-A02C-2715B3111E83}" type="presOf" srcId="{ECCB2468-70B3-4F4E-9BFA-F7736B157A21}" destId="{793AD75B-6138-4EC9-887A-474CB757F8AF}" srcOrd="0" destOrd="2" presId="urn:microsoft.com/office/officeart/2005/8/layout/bList2"/>
    <dgm:cxn modelId="{5036C8F1-2CB2-4241-9453-160465CC428A}" srcId="{98FDDE22-62CD-4C88-B3EC-43ED08B28B56}" destId="{6A5750CB-BD99-4F19-8436-AC50CD52FDA2}" srcOrd="15" destOrd="0" parTransId="{F94098C7-B6B2-4163-B60B-FB919FEBE05C}" sibTransId="{292F8632-9EDA-4DD6-A14F-7FD570A6D383}"/>
    <dgm:cxn modelId="{AE4DEEF4-B99C-49A1-B053-FF1ED56D444C}" type="presOf" srcId="{DB9F5838-E178-4994-835A-90F1F20B7569}" destId="{5562DC97-2B60-464D-8350-DFDB7FE01C7E}" srcOrd="1" destOrd="0" presId="urn:microsoft.com/office/officeart/2005/8/layout/bList2"/>
    <dgm:cxn modelId="{B7505FF7-B820-41DD-BCC9-43C55B831B34}" type="presOf" srcId="{153D98ED-8631-4ED8-9BF0-9572117993B1}" destId="{1EA68F55-7862-46D4-8DD8-586D909E5F35}" srcOrd="0" destOrd="0" presId="urn:microsoft.com/office/officeart/2005/8/layout/bList2"/>
    <dgm:cxn modelId="{BDBC9DFA-DC73-476D-822A-CA362D39DDC8}" type="presOf" srcId="{E47A4741-1123-4EE7-8F59-203DABEB47FD}" destId="{793AD75B-6138-4EC9-887A-474CB757F8AF}" srcOrd="0" destOrd="1" presId="urn:microsoft.com/office/officeart/2005/8/layout/bList2"/>
    <dgm:cxn modelId="{99762DFC-E1AF-4D13-8986-93C7A224957A}" type="presOf" srcId="{57AFCB47-A265-4C9A-9364-CF55597B56C7}" destId="{77D29F71-73B0-48BD-BAFC-D6D72FF5CEFA}" srcOrd="0" destOrd="2" presId="urn:microsoft.com/office/officeart/2005/8/layout/bList2"/>
    <dgm:cxn modelId="{32F25EF4-2285-4DA4-B007-FF41E7099C32}" type="presParOf" srcId="{1EA68F55-7862-46D4-8DD8-586D909E5F35}" destId="{362DAA64-6621-4FBB-B8AF-6AD232148B1D}" srcOrd="0" destOrd="0" presId="urn:microsoft.com/office/officeart/2005/8/layout/bList2"/>
    <dgm:cxn modelId="{6DFA5EA0-5A3A-4B1E-B67F-AB6E57E1F05C}" type="presParOf" srcId="{362DAA64-6621-4FBB-B8AF-6AD232148B1D}" destId="{24CF5E64-C533-4F0C-A3A9-741CEAE42AE9}" srcOrd="0" destOrd="0" presId="urn:microsoft.com/office/officeart/2005/8/layout/bList2"/>
    <dgm:cxn modelId="{075CCC9A-A299-4264-BB57-23A9B6B8BDE0}" type="presParOf" srcId="{362DAA64-6621-4FBB-B8AF-6AD232148B1D}" destId="{61E136C2-040C-42D2-8FE0-4002ABDB8B2D}" srcOrd="1" destOrd="0" presId="urn:microsoft.com/office/officeart/2005/8/layout/bList2"/>
    <dgm:cxn modelId="{D7152E5D-EB43-4F2A-8A9B-09FBDECA0E65}" type="presParOf" srcId="{362DAA64-6621-4FBB-B8AF-6AD232148B1D}" destId="{872A44C9-B8B8-4748-929A-1BAE7153C477}" srcOrd="2" destOrd="0" presId="urn:microsoft.com/office/officeart/2005/8/layout/bList2"/>
    <dgm:cxn modelId="{434FB0A8-CD17-433E-977F-9549FE168E58}" type="presParOf" srcId="{362DAA64-6621-4FBB-B8AF-6AD232148B1D}" destId="{619CA364-4071-4A24-86E3-86DC92972855}" srcOrd="3" destOrd="0" presId="urn:microsoft.com/office/officeart/2005/8/layout/bList2"/>
    <dgm:cxn modelId="{422285A3-B858-44B0-853E-C6E10DDA9A9B}" type="presParOf" srcId="{1EA68F55-7862-46D4-8DD8-586D909E5F35}" destId="{D6449FC5-B58F-4184-9CB5-F5A536D1657A}" srcOrd="1" destOrd="0" presId="urn:microsoft.com/office/officeart/2005/8/layout/bList2"/>
    <dgm:cxn modelId="{29E0EAE5-BB8D-4BCE-9E48-A98ECB78414F}" type="presParOf" srcId="{1EA68F55-7862-46D4-8DD8-586D909E5F35}" destId="{366F6585-FE84-477E-AC7F-1CC41873D187}" srcOrd="2" destOrd="0" presId="urn:microsoft.com/office/officeart/2005/8/layout/bList2"/>
    <dgm:cxn modelId="{18F94D46-5758-4D90-BCD7-D864FF4797A8}" type="presParOf" srcId="{366F6585-FE84-477E-AC7F-1CC41873D187}" destId="{77D29F71-73B0-48BD-BAFC-D6D72FF5CEFA}" srcOrd="0" destOrd="0" presId="urn:microsoft.com/office/officeart/2005/8/layout/bList2"/>
    <dgm:cxn modelId="{44940488-BF10-4FEB-B88C-1234FD181F06}" type="presParOf" srcId="{366F6585-FE84-477E-AC7F-1CC41873D187}" destId="{DB8DAE2B-F053-4E71-BBF6-06D79063BD68}" srcOrd="1" destOrd="0" presId="urn:microsoft.com/office/officeart/2005/8/layout/bList2"/>
    <dgm:cxn modelId="{18ACD295-D1CF-4E30-90C2-531BF26A2B17}" type="presParOf" srcId="{366F6585-FE84-477E-AC7F-1CC41873D187}" destId="{5562DC97-2B60-464D-8350-DFDB7FE01C7E}" srcOrd="2" destOrd="0" presId="urn:microsoft.com/office/officeart/2005/8/layout/bList2"/>
    <dgm:cxn modelId="{39B18AA2-8C0F-426F-B22F-FAC6145E7F1C}" type="presParOf" srcId="{366F6585-FE84-477E-AC7F-1CC41873D187}" destId="{5E6B3564-EB58-4879-B4BD-B4A46C714276}" srcOrd="3" destOrd="0" presId="urn:microsoft.com/office/officeart/2005/8/layout/bList2"/>
    <dgm:cxn modelId="{693499CF-FF50-45BF-BB19-8E3885265EA2}" type="presParOf" srcId="{1EA68F55-7862-46D4-8DD8-586D909E5F35}" destId="{5216E6B5-E6FC-4E23-BC57-5BFA36923736}" srcOrd="3" destOrd="0" presId="urn:microsoft.com/office/officeart/2005/8/layout/bList2"/>
    <dgm:cxn modelId="{DA3DC4B8-D4B1-49EF-BFAF-0DA807A2DCD1}" type="presParOf" srcId="{1EA68F55-7862-46D4-8DD8-586D909E5F35}" destId="{4B26CBAB-3892-44B8-821B-E9E1BF3B496C}" srcOrd="4" destOrd="0" presId="urn:microsoft.com/office/officeart/2005/8/layout/bList2"/>
    <dgm:cxn modelId="{736B10DA-0E5A-4FC1-ACD6-14B302174661}" type="presParOf" srcId="{4B26CBAB-3892-44B8-821B-E9E1BF3B496C}" destId="{793AD75B-6138-4EC9-887A-474CB757F8AF}" srcOrd="0" destOrd="0" presId="urn:microsoft.com/office/officeart/2005/8/layout/bList2"/>
    <dgm:cxn modelId="{F91A78B1-A5AC-4D90-9F70-E67E1B3B4D0D}" type="presParOf" srcId="{4B26CBAB-3892-44B8-821B-E9E1BF3B496C}" destId="{0540083F-2EB9-4A28-A939-3771F3A3A465}" srcOrd="1" destOrd="0" presId="urn:microsoft.com/office/officeart/2005/8/layout/bList2"/>
    <dgm:cxn modelId="{75D06721-D944-409A-B754-6963BE87F66C}" type="presParOf" srcId="{4B26CBAB-3892-44B8-821B-E9E1BF3B496C}" destId="{649E85A0-2718-4A17-93EC-7E41917F8561}" srcOrd="2" destOrd="0" presId="urn:microsoft.com/office/officeart/2005/8/layout/bList2"/>
    <dgm:cxn modelId="{31A37B58-7D00-493C-9718-FB053D6E29D4}" type="presParOf" srcId="{4B26CBAB-3892-44B8-821B-E9E1BF3B496C}" destId="{B557B035-DEC2-411C-8A8B-B07BE904E374}"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3D98ED-8631-4ED8-9BF0-9572117993B1}" type="doc">
      <dgm:prSet loTypeId="urn:microsoft.com/office/officeart/2005/8/layout/bList2" loCatId="list" qsTypeId="urn:microsoft.com/office/officeart/2005/8/quickstyle/simple3" qsCatId="simple" csTypeId="urn:microsoft.com/office/officeart/2005/8/colors/accent2_2" csCatId="accent2" phldr="1"/>
      <dgm:spPr/>
      <dgm:t>
        <a:bodyPr/>
        <a:lstStyle/>
        <a:p>
          <a:endParaRPr lang="es-MX"/>
        </a:p>
      </dgm:t>
    </dgm:pt>
    <dgm:pt modelId="{98FDDE22-62CD-4C88-B3EC-43ED08B28B56}">
      <dgm:prSet phldrT="[Texto]" custT="1"/>
      <dgm:spPr/>
      <dgm:t>
        <a:bodyPr/>
        <a:lstStyle/>
        <a:p>
          <a:r>
            <a:rPr lang="es-MX" sz="2000" b="1" dirty="0"/>
            <a:t>Estudiantes</a:t>
          </a:r>
        </a:p>
      </dgm:t>
    </dgm:pt>
    <dgm:pt modelId="{32238DFF-F078-4ADB-A3A0-29B45731885D}" type="parTrans" cxnId="{84E1CDCC-FD10-4192-9BDC-7DC57AD248B0}">
      <dgm:prSet/>
      <dgm:spPr/>
      <dgm:t>
        <a:bodyPr/>
        <a:lstStyle/>
        <a:p>
          <a:endParaRPr lang="es-MX" sz="1400"/>
        </a:p>
      </dgm:t>
    </dgm:pt>
    <dgm:pt modelId="{C5BB039A-DDB4-4DE4-8727-8AC174104D15}" type="sibTrans" cxnId="{84E1CDCC-FD10-4192-9BDC-7DC57AD248B0}">
      <dgm:prSet/>
      <dgm:spPr/>
      <dgm:t>
        <a:bodyPr/>
        <a:lstStyle/>
        <a:p>
          <a:endParaRPr lang="es-MX" sz="1400"/>
        </a:p>
      </dgm:t>
    </dgm:pt>
    <dgm:pt modelId="{E4F21BA1-2FC0-4E9A-8A07-D446E565D78D}">
      <dgm:prSet phldrT="[Texto]" custT="1"/>
      <dgm:spPr/>
      <dgm:t>
        <a:bodyPr/>
        <a:lstStyle/>
        <a:p>
          <a:r>
            <a:rPr lang="es-MX" sz="2000" b="1" dirty="0"/>
            <a:t>Cursos</a:t>
          </a:r>
        </a:p>
      </dgm:t>
    </dgm:pt>
    <dgm:pt modelId="{372BA2C7-CCFB-4D66-913C-00DA580ABC67}" type="parTrans" cxnId="{1A474175-427A-4D2F-BA66-AA4EC2D22E15}">
      <dgm:prSet/>
      <dgm:spPr/>
      <dgm:t>
        <a:bodyPr/>
        <a:lstStyle/>
        <a:p>
          <a:endParaRPr lang="es-MX" sz="1400"/>
        </a:p>
      </dgm:t>
    </dgm:pt>
    <dgm:pt modelId="{CCEF71A6-7EF6-406B-B4E4-0A484D357FEB}" type="sibTrans" cxnId="{1A474175-427A-4D2F-BA66-AA4EC2D22E15}">
      <dgm:prSet/>
      <dgm:spPr/>
      <dgm:t>
        <a:bodyPr/>
        <a:lstStyle/>
        <a:p>
          <a:endParaRPr lang="es-MX" sz="1400"/>
        </a:p>
      </dgm:t>
    </dgm:pt>
    <dgm:pt modelId="{6A5750CB-BD99-4F19-8436-AC50CD52FDA2}">
      <dgm:prSet custT="1"/>
      <dgm:spPr/>
      <dgm:t>
        <a:bodyPr/>
        <a:lstStyle/>
        <a:p>
          <a:r>
            <a:rPr lang="es-MX" sz="1400" b="0" i="0" u="none" dirty="0"/>
            <a:t>Programa del Estudiante</a:t>
          </a:r>
          <a:endParaRPr lang="es-CO" sz="1400" dirty="0"/>
        </a:p>
      </dgm:t>
    </dgm:pt>
    <dgm:pt modelId="{F94098C7-B6B2-4163-B60B-FB919FEBE05C}" type="parTrans" cxnId="{5036C8F1-2CB2-4241-9453-160465CC428A}">
      <dgm:prSet/>
      <dgm:spPr/>
      <dgm:t>
        <a:bodyPr/>
        <a:lstStyle/>
        <a:p>
          <a:endParaRPr lang="es-CO" sz="1400"/>
        </a:p>
      </dgm:t>
    </dgm:pt>
    <dgm:pt modelId="{292F8632-9EDA-4DD6-A14F-7FD570A6D383}" type="sibTrans" cxnId="{5036C8F1-2CB2-4241-9453-160465CC428A}">
      <dgm:prSet/>
      <dgm:spPr/>
      <dgm:t>
        <a:bodyPr/>
        <a:lstStyle/>
        <a:p>
          <a:endParaRPr lang="es-CO" sz="1400"/>
        </a:p>
      </dgm:t>
    </dgm:pt>
    <dgm:pt modelId="{6BA5DCFE-BEC6-4CFC-BA3F-BC6BBAFCBCEB}">
      <dgm:prSet phldrT="[Texto]" custT="1"/>
      <dgm:spPr/>
      <dgm:t>
        <a:bodyPr/>
        <a:lstStyle/>
        <a:p>
          <a:r>
            <a:rPr lang="es-MX" sz="2000" b="1" dirty="0"/>
            <a:t>Evaluaciones</a:t>
          </a:r>
        </a:p>
      </dgm:t>
    </dgm:pt>
    <dgm:pt modelId="{863ED82F-A306-4D0C-B1AB-821F30DE3679}" type="parTrans" cxnId="{F8FB23EB-097D-4825-89D7-EAF5B11DDF08}">
      <dgm:prSet/>
      <dgm:spPr/>
      <dgm:t>
        <a:bodyPr/>
        <a:lstStyle/>
        <a:p>
          <a:endParaRPr lang="es-CO" sz="1400"/>
        </a:p>
      </dgm:t>
    </dgm:pt>
    <dgm:pt modelId="{0CD1CAD2-3DEA-4FBD-B746-174ADC11CC97}" type="sibTrans" cxnId="{F8FB23EB-097D-4825-89D7-EAF5B11DDF08}">
      <dgm:prSet/>
      <dgm:spPr/>
      <dgm:t>
        <a:bodyPr/>
        <a:lstStyle/>
        <a:p>
          <a:endParaRPr lang="es-CO" sz="1400"/>
        </a:p>
      </dgm:t>
    </dgm:pt>
    <dgm:pt modelId="{43C25D7E-CE99-4D34-B901-9F8CABD16157}">
      <dgm:prSet phldrT="[Texto]" custT="1"/>
      <dgm:spPr/>
      <dgm:t>
        <a:bodyPr/>
        <a:lstStyle/>
        <a:p>
          <a:r>
            <a:rPr lang="es-MX" sz="1400" b="0" i="0" u="none"/>
            <a:t>Ciclo Electivo</a:t>
          </a:r>
          <a:endParaRPr lang="es-MX" sz="1400" dirty="0"/>
        </a:p>
      </dgm:t>
    </dgm:pt>
    <dgm:pt modelId="{969A84C2-7CA2-48BB-8B2A-9125358973B0}" type="parTrans" cxnId="{8FA88D3A-F91C-4FA6-B540-D270C1A1A010}">
      <dgm:prSet/>
      <dgm:spPr/>
      <dgm:t>
        <a:bodyPr/>
        <a:lstStyle/>
        <a:p>
          <a:endParaRPr lang="es-CO" sz="1400"/>
        </a:p>
      </dgm:t>
    </dgm:pt>
    <dgm:pt modelId="{411A1DF0-5062-49D4-81FC-901CB3F9F697}" type="sibTrans" cxnId="{8FA88D3A-F91C-4FA6-B540-D270C1A1A010}">
      <dgm:prSet/>
      <dgm:spPr/>
      <dgm:t>
        <a:bodyPr/>
        <a:lstStyle/>
        <a:p>
          <a:endParaRPr lang="es-CO" sz="1400"/>
        </a:p>
      </dgm:t>
    </dgm:pt>
    <dgm:pt modelId="{7699D9B7-D484-46B8-8ED2-5A6816AD4CDE}">
      <dgm:prSet custT="1"/>
      <dgm:spPr/>
      <dgm:t>
        <a:bodyPr/>
        <a:lstStyle/>
        <a:p>
          <a:r>
            <a:rPr lang="es-MX" sz="1400" b="0" i="0" u="none" dirty="0"/>
            <a:t>Organización Académica Curso</a:t>
          </a:r>
          <a:endParaRPr lang="es-CO" sz="1400" dirty="0"/>
        </a:p>
      </dgm:t>
    </dgm:pt>
    <dgm:pt modelId="{932430A2-1058-4F33-9747-1AA6A5A24E9E}" type="parTrans" cxnId="{C4BFF432-B418-4317-B69A-F14D9F2D1B9A}">
      <dgm:prSet/>
      <dgm:spPr/>
      <dgm:t>
        <a:bodyPr/>
        <a:lstStyle/>
        <a:p>
          <a:endParaRPr lang="es-CO" sz="1400"/>
        </a:p>
      </dgm:t>
    </dgm:pt>
    <dgm:pt modelId="{34E0C559-0AB8-497F-8ABC-55F6C982458A}" type="sibTrans" cxnId="{C4BFF432-B418-4317-B69A-F14D9F2D1B9A}">
      <dgm:prSet/>
      <dgm:spPr/>
      <dgm:t>
        <a:bodyPr/>
        <a:lstStyle/>
        <a:p>
          <a:endParaRPr lang="es-CO" sz="1400"/>
        </a:p>
      </dgm:t>
    </dgm:pt>
    <dgm:pt modelId="{1759E620-AA73-4658-9072-568C60477084}">
      <dgm:prSet custT="1"/>
      <dgm:spPr/>
      <dgm:t>
        <a:bodyPr/>
        <a:lstStyle/>
        <a:p>
          <a:r>
            <a:rPr lang="es-MX" sz="1400" b="0" i="0" u="none" dirty="0"/>
            <a:t>ID Curso</a:t>
          </a:r>
          <a:endParaRPr lang="es-CO" sz="1400" dirty="0"/>
        </a:p>
      </dgm:t>
    </dgm:pt>
    <dgm:pt modelId="{3C42A8BE-CF97-48F1-ADD4-8A2042F6DDCB}" type="parTrans" cxnId="{931E131A-8A31-48B4-BE6E-970B873D3CCB}">
      <dgm:prSet/>
      <dgm:spPr/>
      <dgm:t>
        <a:bodyPr/>
        <a:lstStyle/>
        <a:p>
          <a:endParaRPr lang="es-CO" sz="1400"/>
        </a:p>
      </dgm:t>
    </dgm:pt>
    <dgm:pt modelId="{32B9A9A1-48E7-4519-9649-FB32902A51A7}" type="sibTrans" cxnId="{931E131A-8A31-48B4-BE6E-970B873D3CCB}">
      <dgm:prSet/>
      <dgm:spPr/>
      <dgm:t>
        <a:bodyPr/>
        <a:lstStyle/>
        <a:p>
          <a:endParaRPr lang="es-CO" sz="1400"/>
        </a:p>
      </dgm:t>
    </dgm:pt>
    <dgm:pt modelId="{EDA15790-7B0C-4608-8361-B9E7FDD7329C}">
      <dgm:prSet custT="1"/>
      <dgm:spPr/>
      <dgm:t>
        <a:bodyPr/>
        <a:lstStyle/>
        <a:p>
          <a:r>
            <a:rPr lang="es-MX" sz="1400" b="0" i="0" u="none" dirty="0" err="1"/>
            <a:t>Nro</a:t>
          </a:r>
          <a:r>
            <a:rPr lang="es-MX" sz="1400" b="0" i="0" u="none" dirty="0"/>
            <a:t> Catalogo</a:t>
          </a:r>
          <a:endParaRPr lang="es-CO" sz="1400" dirty="0"/>
        </a:p>
      </dgm:t>
    </dgm:pt>
    <dgm:pt modelId="{44835673-9383-4D22-83FB-188ED99110E2}" type="parTrans" cxnId="{37223515-E9BB-488F-BFAB-91EA7074679B}">
      <dgm:prSet/>
      <dgm:spPr/>
      <dgm:t>
        <a:bodyPr/>
        <a:lstStyle/>
        <a:p>
          <a:endParaRPr lang="es-CO" sz="1400"/>
        </a:p>
      </dgm:t>
    </dgm:pt>
    <dgm:pt modelId="{A3259818-459D-4244-B76B-6FA96786FF2A}" type="sibTrans" cxnId="{37223515-E9BB-488F-BFAB-91EA7074679B}">
      <dgm:prSet/>
      <dgm:spPr/>
      <dgm:t>
        <a:bodyPr/>
        <a:lstStyle/>
        <a:p>
          <a:endParaRPr lang="es-CO" sz="1400"/>
        </a:p>
      </dgm:t>
    </dgm:pt>
    <dgm:pt modelId="{ADB7F4C0-A180-4E98-8260-B52F62C4F096}">
      <dgm:prSet custT="1"/>
      <dgm:spPr/>
      <dgm:t>
        <a:bodyPr/>
        <a:lstStyle/>
        <a:p>
          <a:r>
            <a:rPr lang="es-MX" sz="1400" b="0" i="0" u="none" dirty="0"/>
            <a:t>Descripción de Curso</a:t>
          </a:r>
          <a:endParaRPr lang="es-CO" sz="1400" dirty="0"/>
        </a:p>
      </dgm:t>
    </dgm:pt>
    <dgm:pt modelId="{B49AE0D8-3946-4AA8-ABC1-CB8BF4537F1B}" type="parTrans" cxnId="{42010E26-0C84-4893-A70D-610F484A01A7}">
      <dgm:prSet/>
      <dgm:spPr/>
      <dgm:t>
        <a:bodyPr/>
        <a:lstStyle/>
        <a:p>
          <a:endParaRPr lang="es-CO" sz="1400"/>
        </a:p>
      </dgm:t>
    </dgm:pt>
    <dgm:pt modelId="{F3B2D20A-7B24-44CB-84D5-054308BAFA65}" type="sibTrans" cxnId="{42010E26-0C84-4893-A70D-610F484A01A7}">
      <dgm:prSet/>
      <dgm:spPr/>
      <dgm:t>
        <a:bodyPr/>
        <a:lstStyle/>
        <a:p>
          <a:endParaRPr lang="es-CO" sz="1400"/>
        </a:p>
      </dgm:t>
    </dgm:pt>
    <dgm:pt modelId="{F7F8B490-A069-44C2-9911-FC5FF81D7523}">
      <dgm:prSet custT="1"/>
      <dgm:spPr/>
      <dgm:t>
        <a:bodyPr/>
        <a:lstStyle/>
        <a:p>
          <a:r>
            <a:rPr lang="es-MX" sz="1400" b="0" i="0" u="none" dirty="0" err="1"/>
            <a:t>Créd</a:t>
          </a:r>
          <a:r>
            <a:rPr lang="es-MX" sz="1400" b="0" i="0" u="none" dirty="0"/>
            <a:t> Curso</a:t>
          </a:r>
          <a:endParaRPr lang="es-CO" sz="1400" dirty="0"/>
        </a:p>
      </dgm:t>
    </dgm:pt>
    <dgm:pt modelId="{DD0F20D7-A216-4B10-86E4-06F5A1E0C677}" type="parTrans" cxnId="{BA9D581F-3549-4958-925B-DE529048DAEE}">
      <dgm:prSet/>
      <dgm:spPr/>
      <dgm:t>
        <a:bodyPr/>
        <a:lstStyle/>
        <a:p>
          <a:endParaRPr lang="es-CO" sz="1400"/>
        </a:p>
      </dgm:t>
    </dgm:pt>
    <dgm:pt modelId="{8D8DAAA4-D6A1-46B4-AE77-94277D42FD02}" type="sibTrans" cxnId="{BA9D581F-3549-4958-925B-DE529048DAEE}">
      <dgm:prSet/>
      <dgm:spPr/>
      <dgm:t>
        <a:bodyPr/>
        <a:lstStyle/>
        <a:p>
          <a:endParaRPr lang="es-CO" sz="1400"/>
        </a:p>
      </dgm:t>
    </dgm:pt>
    <dgm:pt modelId="{37E33851-7096-4C04-B7BE-B978D67BD738}">
      <dgm:prSet custT="1"/>
      <dgm:spPr/>
      <dgm:t>
        <a:bodyPr/>
        <a:lstStyle/>
        <a:p>
          <a:r>
            <a:rPr lang="es-MX" sz="1400" b="0" i="0" u="none" dirty="0" err="1"/>
            <a:t>Nº</a:t>
          </a:r>
          <a:r>
            <a:rPr lang="es-MX" sz="1400" b="0" i="0" u="none" dirty="0"/>
            <a:t> Clase</a:t>
          </a:r>
          <a:endParaRPr lang="es-CO" sz="1400" dirty="0"/>
        </a:p>
      </dgm:t>
    </dgm:pt>
    <dgm:pt modelId="{F462FD73-019A-4101-8822-AADF371975FA}" type="parTrans" cxnId="{DEBD2503-23C0-4649-B1B8-446EED04468A}">
      <dgm:prSet/>
      <dgm:spPr/>
      <dgm:t>
        <a:bodyPr/>
        <a:lstStyle/>
        <a:p>
          <a:endParaRPr lang="es-CO" sz="1400"/>
        </a:p>
      </dgm:t>
    </dgm:pt>
    <dgm:pt modelId="{A086A67D-0274-4AD8-B7CA-697C1A238B4A}" type="sibTrans" cxnId="{DEBD2503-23C0-4649-B1B8-446EED04468A}">
      <dgm:prSet/>
      <dgm:spPr/>
      <dgm:t>
        <a:bodyPr/>
        <a:lstStyle/>
        <a:p>
          <a:endParaRPr lang="es-CO" sz="1400"/>
        </a:p>
      </dgm:t>
    </dgm:pt>
    <dgm:pt modelId="{D48D09F7-1028-421E-B198-55ACE95FD468}">
      <dgm:prSet custT="1"/>
      <dgm:spPr/>
      <dgm:t>
        <a:bodyPr/>
        <a:lstStyle/>
        <a:p>
          <a:r>
            <a:rPr lang="es-MX" sz="1400" b="0" i="0" u="none" dirty="0"/>
            <a:t>Sección Grupo</a:t>
          </a:r>
          <a:endParaRPr lang="es-CO" sz="1400" dirty="0"/>
        </a:p>
      </dgm:t>
    </dgm:pt>
    <dgm:pt modelId="{AF965615-794C-4396-8D9D-B607186B7066}" type="parTrans" cxnId="{64D9302A-1E1A-4421-9124-A246CCF0AD67}">
      <dgm:prSet/>
      <dgm:spPr/>
      <dgm:t>
        <a:bodyPr/>
        <a:lstStyle/>
        <a:p>
          <a:endParaRPr lang="es-CO" sz="1400"/>
        </a:p>
      </dgm:t>
    </dgm:pt>
    <dgm:pt modelId="{5A344B7A-25A8-462E-897B-84256CB3EE5C}" type="sibTrans" cxnId="{64D9302A-1E1A-4421-9124-A246CCF0AD67}">
      <dgm:prSet/>
      <dgm:spPr/>
      <dgm:t>
        <a:bodyPr/>
        <a:lstStyle/>
        <a:p>
          <a:endParaRPr lang="es-CO" sz="1400"/>
        </a:p>
      </dgm:t>
    </dgm:pt>
    <dgm:pt modelId="{AA16FE48-72F1-4F67-A7A6-EDFE6D834BF5}">
      <dgm:prSet custT="1"/>
      <dgm:spPr/>
      <dgm:t>
        <a:bodyPr/>
        <a:lstStyle/>
        <a:p>
          <a:r>
            <a:rPr lang="es-MX" sz="1400" b="0" i="0" u="none" dirty="0"/>
            <a:t>Código Componente Curso</a:t>
          </a:r>
          <a:endParaRPr lang="es-CO" sz="1400" dirty="0"/>
        </a:p>
      </dgm:t>
    </dgm:pt>
    <dgm:pt modelId="{5BB55775-DCA9-4733-AD95-03F5FFE9E386}" type="parTrans" cxnId="{913B1462-F0FC-4513-AA85-5CE4573F9E14}">
      <dgm:prSet/>
      <dgm:spPr/>
      <dgm:t>
        <a:bodyPr/>
        <a:lstStyle/>
        <a:p>
          <a:endParaRPr lang="es-CO" sz="1400"/>
        </a:p>
      </dgm:t>
    </dgm:pt>
    <dgm:pt modelId="{47C8B4E5-3DF9-4262-9186-3515EBBFDE22}" type="sibTrans" cxnId="{913B1462-F0FC-4513-AA85-5CE4573F9E14}">
      <dgm:prSet/>
      <dgm:spPr/>
      <dgm:t>
        <a:bodyPr/>
        <a:lstStyle/>
        <a:p>
          <a:endParaRPr lang="es-CO" sz="1400"/>
        </a:p>
      </dgm:t>
    </dgm:pt>
    <dgm:pt modelId="{AE525CFA-2FDC-4694-93BF-6D3D2D6F85C0}">
      <dgm:prSet custT="1"/>
      <dgm:spPr/>
      <dgm:t>
        <a:bodyPr/>
        <a:lstStyle/>
        <a:p>
          <a:r>
            <a:rPr lang="es-MX" sz="1400" b="0" i="0" u="none" dirty="0"/>
            <a:t>Descripción Componente Curso</a:t>
          </a:r>
          <a:endParaRPr lang="es-CO" sz="1400" dirty="0"/>
        </a:p>
      </dgm:t>
    </dgm:pt>
    <dgm:pt modelId="{95A9D806-0A86-4CBE-929D-0545BDFF29CF}" type="parTrans" cxnId="{3FBF4BB1-B219-4669-9621-B122E5910346}">
      <dgm:prSet/>
      <dgm:spPr/>
      <dgm:t>
        <a:bodyPr/>
        <a:lstStyle/>
        <a:p>
          <a:endParaRPr lang="es-CO" sz="1400"/>
        </a:p>
      </dgm:t>
    </dgm:pt>
    <dgm:pt modelId="{DCBAD5C5-3ED8-40DB-B643-4AA53A9FA1E2}" type="sibTrans" cxnId="{3FBF4BB1-B219-4669-9621-B122E5910346}">
      <dgm:prSet/>
      <dgm:spPr/>
      <dgm:t>
        <a:bodyPr/>
        <a:lstStyle/>
        <a:p>
          <a:endParaRPr lang="es-CO" sz="1400"/>
        </a:p>
      </dgm:t>
    </dgm:pt>
    <dgm:pt modelId="{7BE1E892-E146-4DCD-B34C-91A2CD5446A3}">
      <dgm:prSet custT="1"/>
      <dgm:spPr/>
      <dgm:t>
        <a:bodyPr/>
        <a:lstStyle/>
        <a:p>
          <a:r>
            <a:rPr lang="es-MX" sz="1400" b="0" i="0" u="none" dirty="0"/>
            <a:t>Estado del Curso</a:t>
          </a:r>
          <a:endParaRPr lang="es-CO" sz="1400" dirty="0"/>
        </a:p>
      </dgm:t>
    </dgm:pt>
    <dgm:pt modelId="{F0EAACD5-42FC-495B-9CCE-08251D25C289}" type="parTrans" cxnId="{E9158100-F43C-4FD0-95F8-A3C97FF6CED3}">
      <dgm:prSet/>
      <dgm:spPr/>
      <dgm:t>
        <a:bodyPr/>
        <a:lstStyle/>
        <a:p>
          <a:endParaRPr lang="es-CO" sz="1400"/>
        </a:p>
      </dgm:t>
    </dgm:pt>
    <dgm:pt modelId="{7EE3265C-F153-4060-8362-9E76EA9C99EC}" type="sibTrans" cxnId="{E9158100-F43C-4FD0-95F8-A3C97FF6CED3}">
      <dgm:prSet/>
      <dgm:spPr/>
      <dgm:t>
        <a:bodyPr/>
        <a:lstStyle/>
        <a:p>
          <a:endParaRPr lang="es-CO" sz="1400"/>
        </a:p>
      </dgm:t>
    </dgm:pt>
    <dgm:pt modelId="{2D4F215B-9855-480B-ABC8-A3C3784AD2F2}">
      <dgm:prSet custT="1"/>
      <dgm:spPr/>
      <dgm:t>
        <a:bodyPr/>
        <a:lstStyle/>
        <a:p>
          <a:r>
            <a:rPr lang="es-MX" sz="1400" b="0" i="0" u="none" dirty="0"/>
            <a:t>Grado Académico Unificado</a:t>
          </a:r>
          <a:endParaRPr lang="es-CO" sz="1400" dirty="0"/>
        </a:p>
      </dgm:t>
    </dgm:pt>
    <dgm:pt modelId="{B39B5F55-3186-4BCB-B51D-DC1DD8A0F8B9}" type="parTrans" cxnId="{BBF0CA9F-D029-4F09-8F3E-41E5FC588095}">
      <dgm:prSet/>
      <dgm:spPr/>
      <dgm:t>
        <a:bodyPr/>
        <a:lstStyle/>
        <a:p>
          <a:endParaRPr lang="es-CO" sz="1400"/>
        </a:p>
      </dgm:t>
    </dgm:pt>
    <dgm:pt modelId="{5DBEC601-C379-405B-AB0A-196A7C1C4F08}" type="sibTrans" cxnId="{BBF0CA9F-D029-4F09-8F3E-41E5FC588095}">
      <dgm:prSet/>
      <dgm:spPr/>
      <dgm:t>
        <a:bodyPr/>
        <a:lstStyle/>
        <a:p>
          <a:endParaRPr lang="es-CO" sz="1400"/>
        </a:p>
      </dgm:t>
    </dgm:pt>
    <dgm:pt modelId="{25BAD8DE-F310-4716-A93A-ABA49EAC13AB}">
      <dgm:prSet custT="1"/>
      <dgm:spPr/>
      <dgm:t>
        <a:bodyPr/>
        <a:lstStyle/>
        <a:p>
          <a:r>
            <a:rPr lang="es-MX" sz="1400" b="0" i="0" u="none" dirty="0"/>
            <a:t>Programa Académico Unificado</a:t>
          </a:r>
          <a:endParaRPr lang="es-CO" sz="1400" dirty="0"/>
        </a:p>
      </dgm:t>
    </dgm:pt>
    <dgm:pt modelId="{75B56F51-FA26-4484-B453-C4203C8B4F9B}" type="parTrans" cxnId="{2B51B762-93BF-4A42-A7CF-CD659A317CA9}">
      <dgm:prSet/>
      <dgm:spPr/>
      <dgm:t>
        <a:bodyPr/>
        <a:lstStyle/>
        <a:p>
          <a:endParaRPr lang="es-CO" sz="1400"/>
        </a:p>
      </dgm:t>
    </dgm:pt>
    <dgm:pt modelId="{D357725F-166C-4E1D-85C3-6366BB058A6B}" type="sibTrans" cxnId="{2B51B762-93BF-4A42-A7CF-CD659A317CA9}">
      <dgm:prSet/>
      <dgm:spPr/>
      <dgm:t>
        <a:bodyPr/>
        <a:lstStyle/>
        <a:p>
          <a:endParaRPr lang="es-CO" sz="1400"/>
        </a:p>
      </dgm:t>
    </dgm:pt>
    <dgm:pt modelId="{856B65D0-2DD8-4D39-BF02-1BE8839A0E40}">
      <dgm:prSet custT="1"/>
      <dgm:spPr/>
      <dgm:t>
        <a:bodyPr/>
        <a:lstStyle/>
        <a:p>
          <a:r>
            <a:rPr lang="es-MX" sz="1400" b="0" i="0" u="none" dirty="0"/>
            <a:t>Plan Académico del Estudiante</a:t>
          </a:r>
          <a:endParaRPr lang="es-CO" sz="1400" dirty="0"/>
        </a:p>
      </dgm:t>
    </dgm:pt>
    <dgm:pt modelId="{23DA585A-4632-4350-8CD7-9172EB64DE14}" type="parTrans" cxnId="{8C422A7D-EF93-48C2-8F2B-D187E8627200}">
      <dgm:prSet/>
      <dgm:spPr/>
      <dgm:t>
        <a:bodyPr/>
        <a:lstStyle/>
        <a:p>
          <a:endParaRPr lang="es-CO" sz="1400"/>
        </a:p>
      </dgm:t>
    </dgm:pt>
    <dgm:pt modelId="{D74EB16F-7D09-433A-A8DC-C09D6AF8F3C9}" type="sibTrans" cxnId="{8C422A7D-EF93-48C2-8F2B-D187E8627200}">
      <dgm:prSet/>
      <dgm:spPr/>
      <dgm:t>
        <a:bodyPr/>
        <a:lstStyle/>
        <a:p>
          <a:endParaRPr lang="es-CO" sz="1400"/>
        </a:p>
      </dgm:t>
    </dgm:pt>
    <dgm:pt modelId="{BF5332BF-3059-49EB-86E1-0A4193FE2B9E}">
      <dgm:prSet custT="1"/>
      <dgm:spPr/>
      <dgm:t>
        <a:bodyPr/>
        <a:lstStyle/>
        <a:p>
          <a:r>
            <a:rPr lang="es-MX" sz="1400" b="0" i="0" u="none" dirty="0"/>
            <a:t>Atributo</a:t>
          </a:r>
          <a:endParaRPr lang="es-CO" sz="1400" dirty="0"/>
        </a:p>
      </dgm:t>
    </dgm:pt>
    <dgm:pt modelId="{EAA70741-EE0A-4486-A973-AE6EB5F6F380}" type="parTrans" cxnId="{873D9B01-01C2-448F-B9A2-1CE89331E5B9}">
      <dgm:prSet/>
      <dgm:spPr/>
      <dgm:t>
        <a:bodyPr/>
        <a:lstStyle/>
        <a:p>
          <a:endParaRPr lang="es-CO" sz="1400"/>
        </a:p>
      </dgm:t>
    </dgm:pt>
    <dgm:pt modelId="{61408664-C82A-4EBD-9D5B-4CA7C00978D2}" type="sibTrans" cxnId="{873D9B01-01C2-448F-B9A2-1CE89331E5B9}">
      <dgm:prSet/>
      <dgm:spPr/>
      <dgm:t>
        <a:bodyPr/>
        <a:lstStyle/>
        <a:p>
          <a:endParaRPr lang="es-CO" sz="1400"/>
        </a:p>
      </dgm:t>
    </dgm:pt>
    <dgm:pt modelId="{8D120B70-64C5-40FE-9E73-CF6BAEE7527A}">
      <dgm:prSet custT="1"/>
      <dgm:spPr/>
      <dgm:t>
        <a:bodyPr/>
        <a:lstStyle/>
        <a:p>
          <a:r>
            <a:rPr lang="es-MX" sz="1400" b="0" i="0" u="none" dirty="0"/>
            <a:t>Énfasis</a:t>
          </a:r>
          <a:endParaRPr lang="es-CO" sz="1400" dirty="0"/>
        </a:p>
      </dgm:t>
    </dgm:pt>
    <dgm:pt modelId="{D8649372-C269-443E-8EF6-3F804D5659F0}" type="parTrans" cxnId="{D2A07174-D52E-4CCA-97DE-0267EAF5F583}">
      <dgm:prSet/>
      <dgm:spPr/>
      <dgm:t>
        <a:bodyPr/>
        <a:lstStyle/>
        <a:p>
          <a:endParaRPr lang="es-CO" sz="1400"/>
        </a:p>
      </dgm:t>
    </dgm:pt>
    <dgm:pt modelId="{4F5FC619-C08A-43FB-9DF0-4DF66DEBC4F5}" type="sibTrans" cxnId="{D2A07174-D52E-4CCA-97DE-0267EAF5F583}">
      <dgm:prSet/>
      <dgm:spPr/>
      <dgm:t>
        <a:bodyPr/>
        <a:lstStyle/>
        <a:p>
          <a:endParaRPr lang="es-CO" sz="1400"/>
        </a:p>
      </dgm:t>
    </dgm:pt>
    <dgm:pt modelId="{000D0EAA-9AD2-43E3-9365-17D244AA2453}">
      <dgm:prSet custT="1"/>
      <dgm:spPr/>
      <dgm:t>
        <a:bodyPr/>
        <a:lstStyle/>
        <a:p>
          <a:r>
            <a:rPr lang="es-MX" sz="1400" b="0" i="0" u="none" dirty="0"/>
            <a:t>Semestre del Estudiante</a:t>
          </a:r>
          <a:endParaRPr lang="es-CO" sz="1400" dirty="0"/>
        </a:p>
      </dgm:t>
    </dgm:pt>
    <dgm:pt modelId="{72CFC24E-493C-417E-8853-8BEC69B3326A}" type="parTrans" cxnId="{9ECC2235-F46A-4F1D-8D20-AB68F0B802E0}">
      <dgm:prSet/>
      <dgm:spPr/>
      <dgm:t>
        <a:bodyPr/>
        <a:lstStyle/>
        <a:p>
          <a:endParaRPr lang="es-CO" sz="1400"/>
        </a:p>
      </dgm:t>
    </dgm:pt>
    <dgm:pt modelId="{6DB7D887-A596-43EE-8EF3-A3017ED317B7}" type="sibTrans" cxnId="{9ECC2235-F46A-4F1D-8D20-AB68F0B802E0}">
      <dgm:prSet/>
      <dgm:spPr/>
      <dgm:t>
        <a:bodyPr/>
        <a:lstStyle/>
        <a:p>
          <a:endParaRPr lang="es-CO" sz="1400"/>
        </a:p>
      </dgm:t>
    </dgm:pt>
    <dgm:pt modelId="{D4628348-AAD0-413B-A7EF-5CB117C66CC7}">
      <dgm:prSet custT="1"/>
      <dgm:spPr/>
      <dgm:t>
        <a:bodyPr/>
        <a:lstStyle/>
        <a:p>
          <a:r>
            <a:rPr lang="es-MX" sz="1400" b="0" i="0" u="none" dirty="0"/>
            <a:t>Estado del Programa Estudiante</a:t>
          </a:r>
          <a:endParaRPr lang="es-CO" sz="1400" dirty="0"/>
        </a:p>
      </dgm:t>
    </dgm:pt>
    <dgm:pt modelId="{ED42D378-1C86-4A00-8113-F19CED9017A4}" type="parTrans" cxnId="{2DBDC0AE-7A46-4F43-A08B-4014F5E07090}">
      <dgm:prSet/>
      <dgm:spPr/>
      <dgm:t>
        <a:bodyPr/>
        <a:lstStyle/>
        <a:p>
          <a:endParaRPr lang="es-CO" sz="1400"/>
        </a:p>
      </dgm:t>
    </dgm:pt>
    <dgm:pt modelId="{3DE72E88-B522-4FE4-9F1E-894D4E969CF9}" type="sibTrans" cxnId="{2DBDC0AE-7A46-4F43-A08B-4014F5E07090}">
      <dgm:prSet/>
      <dgm:spPr/>
      <dgm:t>
        <a:bodyPr/>
        <a:lstStyle/>
        <a:p>
          <a:endParaRPr lang="es-CO" sz="1400"/>
        </a:p>
      </dgm:t>
    </dgm:pt>
    <dgm:pt modelId="{24E77F90-4D91-4C3A-A2CE-3B93F43E419B}">
      <dgm:prSet custT="1"/>
      <dgm:spPr/>
      <dgm:t>
        <a:bodyPr/>
        <a:lstStyle/>
        <a:p>
          <a:r>
            <a:rPr lang="es-MX" sz="1400" b="0" i="0" u="none" dirty="0"/>
            <a:t>Motivo Acción</a:t>
          </a:r>
          <a:endParaRPr lang="es-CO" sz="1400" dirty="0"/>
        </a:p>
      </dgm:t>
    </dgm:pt>
    <dgm:pt modelId="{7F27E4F6-D859-42E7-A2AE-A34172AC7585}" type="parTrans" cxnId="{CB599248-4208-4991-8094-A24E25A9C835}">
      <dgm:prSet/>
      <dgm:spPr/>
      <dgm:t>
        <a:bodyPr/>
        <a:lstStyle/>
        <a:p>
          <a:endParaRPr lang="es-CO" sz="1400"/>
        </a:p>
      </dgm:t>
    </dgm:pt>
    <dgm:pt modelId="{74777681-3BB3-49DA-AB44-5DC4D8FC4F48}" type="sibTrans" cxnId="{CB599248-4208-4991-8094-A24E25A9C835}">
      <dgm:prSet/>
      <dgm:spPr/>
      <dgm:t>
        <a:bodyPr/>
        <a:lstStyle/>
        <a:p>
          <a:endParaRPr lang="es-CO" sz="1400"/>
        </a:p>
      </dgm:t>
    </dgm:pt>
    <dgm:pt modelId="{F0B7404E-D11A-47D8-B82B-3C3E938187C4}">
      <dgm:prSet custT="1"/>
      <dgm:spPr/>
      <dgm:t>
        <a:bodyPr/>
        <a:lstStyle/>
        <a:p>
          <a:r>
            <a:rPr lang="es-MX" sz="1400" b="0" i="0" u="none" dirty="0"/>
            <a:t>Acción Situación Académica</a:t>
          </a:r>
          <a:endParaRPr lang="es-CO" sz="1400" dirty="0"/>
        </a:p>
      </dgm:t>
    </dgm:pt>
    <dgm:pt modelId="{80B3062D-BC2C-4F84-922C-2E5A18A4E585}" type="parTrans" cxnId="{FF964749-CFB6-4007-AA63-3A21CEB6FE16}">
      <dgm:prSet/>
      <dgm:spPr/>
      <dgm:t>
        <a:bodyPr/>
        <a:lstStyle/>
        <a:p>
          <a:endParaRPr lang="es-CO" sz="1400"/>
        </a:p>
      </dgm:t>
    </dgm:pt>
    <dgm:pt modelId="{236EB1AA-D348-4183-887C-25AB042D86C0}" type="sibTrans" cxnId="{FF964749-CFB6-4007-AA63-3A21CEB6FE16}">
      <dgm:prSet/>
      <dgm:spPr/>
      <dgm:t>
        <a:bodyPr/>
        <a:lstStyle/>
        <a:p>
          <a:endParaRPr lang="es-CO" sz="1400"/>
        </a:p>
      </dgm:t>
    </dgm:pt>
    <dgm:pt modelId="{D2F136D1-E839-4AB9-B89A-6E3E753BDEA2}">
      <dgm:prSet custT="1"/>
      <dgm:spPr/>
      <dgm:t>
        <a:bodyPr/>
        <a:lstStyle/>
        <a:p>
          <a:r>
            <a:rPr lang="es-MX" sz="1400" b="0" i="0" u="none" dirty="0"/>
            <a:t>Descripción Formal</a:t>
          </a:r>
          <a:endParaRPr lang="es-CO" sz="1400" dirty="0"/>
        </a:p>
      </dgm:t>
    </dgm:pt>
    <dgm:pt modelId="{3B2C1D5B-CA5B-432D-B5F3-CBC8915A1DD1}" type="parTrans" cxnId="{A910048C-5C95-40AE-B566-B87FBB599EF1}">
      <dgm:prSet/>
      <dgm:spPr/>
      <dgm:t>
        <a:bodyPr/>
        <a:lstStyle/>
        <a:p>
          <a:endParaRPr lang="es-CO" sz="1400"/>
        </a:p>
      </dgm:t>
    </dgm:pt>
    <dgm:pt modelId="{0A16E275-EAA6-4C5E-B836-639D303D4E73}" type="sibTrans" cxnId="{A910048C-5C95-40AE-B566-B87FBB599EF1}">
      <dgm:prSet/>
      <dgm:spPr/>
      <dgm:t>
        <a:bodyPr/>
        <a:lstStyle/>
        <a:p>
          <a:endParaRPr lang="es-CO" sz="1400"/>
        </a:p>
      </dgm:t>
    </dgm:pt>
    <dgm:pt modelId="{F6106E83-AC17-4634-8B81-B422233A76BF}">
      <dgm:prSet custT="1"/>
      <dgm:spPr/>
      <dgm:t>
        <a:bodyPr/>
        <a:lstStyle/>
        <a:p>
          <a:r>
            <a:rPr lang="es-MX" sz="1400" b="0" i="0" u="none"/>
            <a:t>Tipo de Cancelación</a:t>
          </a:r>
          <a:endParaRPr lang="es-CO" sz="1400" dirty="0"/>
        </a:p>
      </dgm:t>
    </dgm:pt>
    <dgm:pt modelId="{10B7D094-D859-4E2E-AF31-7BFE11456E8E}" type="parTrans" cxnId="{F9B4D4B0-CDC2-4C54-8DCE-B9CB03954C68}">
      <dgm:prSet/>
      <dgm:spPr/>
      <dgm:t>
        <a:bodyPr/>
        <a:lstStyle/>
        <a:p>
          <a:endParaRPr lang="es-CO" sz="1400"/>
        </a:p>
      </dgm:t>
    </dgm:pt>
    <dgm:pt modelId="{12FDA95E-17A1-414D-B295-8BE16FC5185B}" type="sibTrans" cxnId="{F9B4D4B0-CDC2-4C54-8DCE-B9CB03954C68}">
      <dgm:prSet/>
      <dgm:spPr/>
      <dgm:t>
        <a:bodyPr/>
        <a:lstStyle/>
        <a:p>
          <a:endParaRPr lang="es-CO" sz="1400"/>
        </a:p>
      </dgm:t>
    </dgm:pt>
    <dgm:pt modelId="{9A592664-E30B-4845-8466-865CCF2313DD}">
      <dgm:prSet custT="1"/>
      <dgm:spPr/>
      <dgm:t>
        <a:bodyPr/>
        <a:lstStyle/>
        <a:p>
          <a:r>
            <a:rPr lang="es-MX" sz="1400" b="0" i="0" u="none" dirty="0"/>
            <a:t>Descripción Tipo Cancelación</a:t>
          </a:r>
          <a:endParaRPr lang="es-CO" sz="1400" dirty="0"/>
        </a:p>
      </dgm:t>
    </dgm:pt>
    <dgm:pt modelId="{0D9ACE75-D5B1-4901-ADB1-692D6E37CCF7}" type="parTrans" cxnId="{74FB43C5-9CA8-4264-991E-15F03F4E47BE}">
      <dgm:prSet/>
      <dgm:spPr/>
      <dgm:t>
        <a:bodyPr/>
        <a:lstStyle/>
        <a:p>
          <a:endParaRPr lang="es-CO" sz="1400"/>
        </a:p>
      </dgm:t>
    </dgm:pt>
    <dgm:pt modelId="{75B955B8-F1D0-4A63-9D7D-B440FA427CBE}" type="sibTrans" cxnId="{74FB43C5-9CA8-4264-991E-15F03F4E47BE}">
      <dgm:prSet/>
      <dgm:spPr/>
      <dgm:t>
        <a:bodyPr/>
        <a:lstStyle/>
        <a:p>
          <a:endParaRPr lang="es-CO" sz="1400"/>
        </a:p>
      </dgm:t>
    </dgm:pt>
    <dgm:pt modelId="{935B9B23-050C-4D88-A6A3-1E93AFF9EE41}">
      <dgm:prSet custT="1"/>
      <dgm:spPr/>
      <dgm:t>
        <a:bodyPr/>
        <a:lstStyle/>
        <a:p>
          <a:r>
            <a:rPr lang="es-MX" sz="1400" b="0" i="0" u="none" dirty="0"/>
            <a:t>Id Profesor</a:t>
          </a:r>
          <a:endParaRPr lang="es-CO" sz="1400" dirty="0"/>
        </a:p>
      </dgm:t>
    </dgm:pt>
    <dgm:pt modelId="{E2094E3A-4EAD-465C-BBA0-FB85E8659ECD}" type="parTrans" cxnId="{83A1E92A-2162-46A3-B058-659899C98D37}">
      <dgm:prSet/>
      <dgm:spPr/>
      <dgm:t>
        <a:bodyPr/>
        <a:lstStyle/>
        <a:p>
          <a:endParaRPr lang="es-CO" sz="1400"/>
        </a:p>
      </dgm:t>
    </dgm:pt>
    <dgm:pt modelId="{E74114F9-0E9D-475E-BE8E-92E146F7520C}" type="sibTrans" cxnId="{83A1E92A-2162-46A3-B058-659899C98D37}">
      <dgm:prSet/>
      <dgm:spPr/>
      <dgm:t>
        <a:bodyPr/>
        <a:lstStyle/>
        <a:p>
          <a:endParaRPr lang="es-CO" sz="1400"/>
        </a:p>
      </dgm:t>
    </dgm:pt>
    <dgm:pt modelId="{71CE545A-097D-4335-9AF8-9BDE36AC9672}">
      <dgm:prSet custT="1"/>
      <dgm:spPr/>
      <dgm:t>
        <a:bodyPr/>
        <a:lstStyle/>
        <a:p>
          <a:r>
            <a:rPr lang="es-MX" sz="1400" b="0" i="0" u="none" dirty="0"/>
            <a:t>Correo Institucional Profesor</a:t>
          </a:r>
          <a:endParaRPr lang="es-CO" sz="1400" dirty="0"/>
        </a:p>
      </dgm:t>
    </dgm:pt>
    <dgm:pt modelId="{52838009-2423-43CC-8CFC-2AABFE44A4B4}" type="parTrans" cxnId="{42725C09-72E2-4AC0-8438-957F6A9D4918}">
      <dgm:prSet/>
      <dgm:spPr/>
      <dgm:t>
        <a:bodyPr/>
        <a:lstStyle/>
        <a:p>
          <a:endParaRPr lang="es-CO" sz="1400"/>
        </a:p>
      </dgm:t>
    </dgm:pt>
    <dgm:pt modelId="{7D84B997-B6EE-4F10-9271-819C27D516E3}" type="sibTrans" cxnId="{42725C09-72E2-4AC0-8438-957F6A9D4918}">
      <dgm:prSet/>
      <dgm:spPr/>
      <dgm:t>
        <a:bodyPr/>
        <a:lstStyle/>
        <a:p>
          <a:endParaRPr lang="es-CO" sz="1400"/>
        </a:p>
      </dgm:t>
    </dgm:pt>
    <dgm:pt modelId="{6E5C62DB-6E19-4380-B536-920BE909C950}">
      <dgm:prSet custT="1"/>
      <dgm:spPr/>
      <dgm:t>
        <a:bodyPr/>
        <a:lstStyle/>
        <a:p>
          <a:r>
            <a:rPr lang="es-MX" sz="1400" b="0" i="0" u="none" dirty="0"/>
            <a:t>Organización Profesor</a:t>
          </a:r>
          <a:endParaRPr lang="es-CO" sz="1400" dirty="0"/>
        </a:p>
      </dgm:t>
    </dgm:pt>
    <dgm:pt modelId="{AC3C72F3-B7EC-4F24-A20C-B91664B965B3}" type="parTrans" cxnId="{282170F9-F468-44D6-9914-78AD0DDF846B}">
      <dgm:prSet/>
      <dgm:spPr/>
      <dgm:t>
        <a:bodyPr/>
        <a:lstStyle/>
        <a:p>
          <a:endParaRPr lang="es-CO" sz="1400"/>
        </a:p>
      </dgm:t>
    </dgm:pt>
    <dgm:pt modelId="{F469BD34-F2DE-4272-8FAA-5B976A429871}" type="sibTrans" cxnId="{282170F9-F468-44D6-9914-78AD0DDF846B}">
      <dgm:prSet/>
      <dgm:spPr/>
      <dgm:t>
        <a:bodyPr/>
        <a:lstStyle/>
        <a:p>
          <a:endParaRPr lang="es-CO" sz="1400"/>
        </a:p>
      </dgm:t>
    </dgm:pt>
    <dgm:pt modelId="{49696532-98A5-4D0D-8ECA-C6D2D6807903}">
      <dgm:prSet custT="1"/>
      <dgm:spPr/>
      <dgm:t>
        <a:bodyPr/>
        <a:lstStyle/>
        <a:p>
          <a:r>
            <a:rPr lang="es-MX" sz="1400" b="0" i="0" u="none" dirty="0"/>
            <a:t>Id Estudiante</a:t>
          </a:r>
          <a:endParaRPr lang="es-CO" sz="1400" dirty="0"/>
        </a:p>
      </dgm:t>
    </dgm:pt>
    <dgm:pt modelId="{D1F9B346-3941-43FD-9AB6-48284876B96E}" type="parTrans" cxnId="{CFC15469-680B-4998-8E09-4D6B5A739BEE}">
      <dgm:prSet/>
      <dgm:spPr/>
      <dgm:t>
        <a:bodyPr/>
        <a:lstStyle/>
        <a:p>
          <a:endParaRPr lang="es-CO" sz="1400"/>
        </a:p>
      </dgm:t>
    </dgm:pt>
    <dgm:pt modelId="{F891B400-3938-4E2F-8417-6BD4C6E3340E}" type="sibTrans" cxnId="{CFC15469-680B-4998-8E09-4D6B5A739BEE}">
      <dgm:prSet/>
      <dgm:spPr/>
      <dgm:t>
        <a:bodyPr/>
        <a:lstStyle/>
        <a:p>
          <a:endParaRPr lang="es-CO" sz="1400"/>
        </a:p>
      </dgm:t>
    </dgm:pt>
    <dgm:pt modelId="{0D23B117-EE18-4138-8151-D4A0A91D6571}">
      <dgm:prSet custT="1"/>
      <dgm:spPr/>
      <dgm:t>
        <a:bodyPr/>
        <a:lstStyle/>
        <a:p>
          <a:r>
            <a:rPr lang="es-MX" sz="1400" b="0" i="0" u="none" dirty="0"/>
            <a:t>Tipo de Documento</a:t>
          </a:r>
          <a:endParaRPr lang="es-CO" sz="1400" dirty="0"/>
        </a:p>
      </dgm:t>
    </dgm:pt>
    <dgm:pt modelId="{1E55E6E6-C822-4EC8-9921-BD758331AE39}" type="parTrans" cxnId="{0D045905-ECC5-4769-A2AA-9178848A762D}">
      <dgm:prSet/>
      <dgm:spPr/>
      <dgm:t>
        <a:bodyPr/>
        <a:lstStyle/>
        <a:p>
          <a:endParaRPr lang="es-CO" sz="1400"/>
        </a:p>
      </dgm:t>
    </dgm:pt>
    <dgm:pt modelId="{94E00206-DF4E-4FAE-8E9B-5D6FA24A5C45}" type="sibTrans" cxnId="{0D045905-ECC5-4769-A2AA-9178848A762D}">
      <dgm:prSet/>
      <dgm:spPr/>
      <dgm:t>
        <a:bodyPr/>
        <a:lstStyle/>
        <a:p>
          <a:endParaRPr lang="es-CO" sz="1400"/>
        </a:p>
      </dgm:t>
    </dgm:pt>
    <dgm:pt modelId="{EA49B8C7-B5AB-4E77-A5A5-DCF431C57490}">
      <dgm:prSet custT="1"/>
      <dgm:spPr/>
      <dgm:t>
        <a:bodyPr/>
        <a:lstStyle/>
        <a:p>
          <a:r>
            <a:rPr lang="es-MX" sz="1400" b="0" i="0" u="none" dirty="0"/>
            <a:t>Identificación</a:t>
          </a:r>
          <a:endParaRPr lang="es-CO" sz="1400" dirty="0"/>
        </a:p>
      </dgm:t>
    </dgm:pt>
    <dgm:pt modelId="{DFE29BC8-494C-4686-BCEB-53218257DFF8}" type="parTrans" cxnId="{B1612913-63F7-49F5-9D9C-0199EE1C14BC}">
      <dgm:prSet/>
      <dgm:spPr/>
      <dgm:t>
        <a:bodyPr/>
        <a:lstStyle/>
        <a:p>
          <a:endParaRPr lang="es-CO" sz="1400"/>
        </a:p>
      </dgm:t>
    </dgm:pt>
    <dgm:pt modelId="{6C72F2F4-E9A5-4DA4-9B0D-A4A6BAFBA605}" type="sibTrans" cxnId="{B1612913-63F7-49F5-9D9C-0199EE1C14BC}">
      <dgm:prSet/>
      <dgm:spPr/>
      <dgm:t>
        <a:bodyPr/>
        <a:lstStyle/>
        <a:p>
          <a:endParaRPr lang="es-CO" sz="1400"/>
        </a:p>
      </dgm:t>
    </dgm:pt>
    <dgm:pt modelId="{83666723-15D0-4B35-BF5F-C9BCF62C0FD9}">
      <dgm:prSet custT="1"/>
      <dgm:spPr/>
      <dgm:t>
        <a:bodyPr/>
        <a:lstStyle/>
        <a:p>
          <a:r>
            <a:rPr lang="es-MX" sz="1400" b="0" i="0" u="none" dirty="0"/>
            <a:t>Correo Institucional Estudiante</a:t>
          </a:r>
          <a:endParaRPr lang="es-CO" sz="1400" dirty="0"/>
        </a:p>
      </dgm:t>
    </dgm:pt>
    <dgm:pt modelId="{E81A5E0B-A44D-4473-81A6-7B8DF2663711}" type="parTrans" cxnId="{91822098-63CB-4029-A796-5F4AB4948F67}">
      <dgm:prSet/>
      <dgm:spPr/>
      <dgm:t>
        <a:bodyPr/>
        <a:lstStyle/>
        <a:p>
          <a:endParaRPr lang="es-CO" sz="1400"/>
        </a:p>
      </dgm:t>
    </dgm:pt>
    <dgm:pt modelId="{9A9371D0-CB80-4DA2-AF64-058BB2951155}" type="sibTrans" cxnId="{91822098-63CB-4029-A796-5F4AB4948F67}">
      <dgm:prSet/>
      <dgm:spPr/>
      <dgm:t>
        <a:bodyPr/>
        <a:lstStyle/>
        <a:p>
          <a:endParaRPr lang="es-CO" sz="1400"/>
        </a:p>
      </dgm:t>
    </dgm:pt>
    <dgm:pt modelId="{1F382E6D-AAE8-462E-ACBB-3A1685D493F7}">
      <dgm:prSet custT="1"/>
      <dgm:spPr/>
      <dgm:t>
        <a:bodyPr/>
        <a:lstStyle/>
        <a:p>
          <a:r>
            <a:rPr lang="es-MX" sz="1400" b="0" i="0" u="none" dirty="0"/>
            <a:t>Grado Académico Estudiante</a:t>
          </a:r>
          <a:endParaRPr lang="es-CO" sz="1400" dirty="0"/>
        </a:p>
      </dgm:t>
    </dgm:pt>
    <dgm:pt modelId="{749B2A95-D307-47F6-8DBD-0D18F24C37BC}" type="parTrans" cxnId="{228DB6D6-F321-4C5C-B737-BD8DEB353E8D}">
      <dgm:prSet/>
      <dgm:spPr/>
      <dgm:t>
        <a:bodyPr/>
        <a:lstStyle/>
        <a:p>
          <a:endParaRPr lang="es-CO" sz="1400"/>
        </a:p>
      </dgm:t>
    </dgm:pt>
    <dgm:pt modelId="{E4DA2249-94E7-4C99-8D40-D556C7AE3DC0}" type="sibTrans" cxnId="{228DB6D6-F321-4C5C-B737-BD8DEB353E8D}">
      <dgm:prSet/>
      <dgm:spPr/>
      <dgm:t>
        <a:bodyPr/>
        <a:lstStyle/>
        <a:p>
          <a:endParaRPr lang="es-CO" sz="1400"/>
        </a:p>
      </dgm:t>
    </dgm:pt>
    <dgm:pt modelId="{3EDEA220-F4BB-46B7-B1F0-3E8F9EB8B78E}">
      <dgm:prSet custT="1"/>
      <dgm:spPr/>
      <dgm:t>
        <a:bodyPr/>
        <a:lstStyle/>
        <a:p>
          <a:r>
            <a:rPr lang="es-MX" sz="1400" b="0" i="0" u="none" dirty="0"/>
            <a:t>Código del Programa Estudiante</a:t>
          </a:r>
          <a:endParaRPr lang="es-CO" sz="1400" dirty="0"/>
        </a:p>
      </dgm:t>
    </dgm:pt>
    <dgm:pt modelId="{FD29DD09-E8D3-43CC-B048-1595E9AC3722}" type="parTrans" cxnId="{37ADAF6C-3AE3-4122-B8CC-51407B85252F}">
      <dgm:prSet/>
      <dgm:spPr/>
      <dgm:t>
        <a:bodyPr/>
        <a:lstStyle/>
        <a:p>
          <a:endParaRPr lang="es-CO" sz="1400"/>
        </a:p>
      </dgm:t>
    </dgm:pt>
    <dgm:pt modelId="{8D5C1B0D-20D7-49FD-81BA-138A6F6AD2ED}" type="sibTrans" cxnId="{37ADAF6C-3AE3-4122-B8CC-51407B85252F}">
      <dgm:prSet/>
      <dgm:spPr/>
      <dgm:t>
        <a:bodyPr/>
        <a:lstStyle/>
        <a:p>
          <a:endParaRPr lang="es-CO" sz="1400"/>
        </a:p>
      </dgm:t>
    </dgm:pt>
    <dgm:pt modelId="{D237EAF4-2252-4A80-B8F7-8DA52942214D}">
      <dgm:prSet phldrT="[Texto]" custT="1"/>
      <dgm:spPr/>
      <dgm:t>
        <a:bodyPr/>
        <a:lstStyle/>
        <a:p>
          <a:r>
            <a:rPr lang="es-MX" sz="1400" b="0" i="0" u="none"/>
            <a:t>Nota 1</a:t>
          </a:r>
          <a:endParaRPr lang="es-MX" sz="1400" dirty="0"/>
        </a:p>
      </dgm:t>
    </dgm:pt>
    <dgm:pt modelId="{8FF82D80-9151-4DFD-BC5F-9F5CF6253C0F}" type="parTrans" cxnId="{AD311CE2-6DCA-4709-987F-4589CD04F236}">
      <dgm:prSet/>
      <dgm:spPr/>
      <dgm:t>
        <a:bodyPr/>
        <a:lstStyle/>
        <a:p>
          <a:endParaRPr lang="es-CO" sz="1400"/>
        </a:p>
      </dgm:t>
    </dgm:pt>
    <dgm:pt modelId="{EE273E18-D014-46C5-B742-15ED79DB9CBC}" type="sibTrans" cxnId="{AD311CE2-6DCA-4709-987F-4589CD04F236}">
      <dgm:prSet/>
      <dgm:spPr/>
      <dgm:t>
        <a:bodyPr/>
        <a:lstStyle/>
        <a:p>
          <a:endParaRPr lang="es-CO" sz="1400"/>
        </a:p>
      </dgm:t>
    </dgm:pt>
    <dgm:pt modelId="{3EF15A00-E0F0-455C-BC47-BB574B97A39E}">
      <dgm:prSet custT="1"/>
      <dgm:spPr/>
      <dgm:t>
        <a:bodyPr/>
        <a:lstStyle/>
        <a:p>
          <a:r>
            <a:rPr lang="es-MX" sz="1400" b="0" i="0" u="none" dirty="0"/>
            <a:t>Porcentaje Nota 1</a:t>
          </a:r>
          <a:endParaRPr lang="es-CO" sz="1400" dirty="0"/>
        </a:p>
      </dgm:t>
    </dgm:pt>
    <dgm:pt modelId="{E79116FB-CEF3-400A-B7F0-C1553332AB61}" type="parTrans" cxnId="{915A2082-B39B-4C7A-8717-0B323894726D}">
      <dgm:prSet/>
      <dgm:spPr/>
      <dgm:t>
        <a:bodyPr/>
        <a:lstStyle/>
        <a:p>
          <a:endParaRPr lang="es-CO" sz="1400"/>
        </a:p>
      </dgm:t>
    </dgm:pt>
    <dgm:pt modelId="{37026694-EDD6-4F64-B7A3-20CCB4954A8F}" type="sibTrans" cxnId="{915A2082-B39B-4C7A-8717-0B323894726D}">
      <dgm:prSet/>
      <dgm:spPr/>
      <dgm:t>
        <a:bodyPr/>
        <a:lstStyle/>
        <a:p>
          <a:endParaRPr lang="es-CO" sz="1400"/>
        </a:p>
      </dgm:t>
    </dgm:pt>
    <dgm:pt modelId="{E9E3D533-4BE8-45F2-9F8C-00CE1D668D7B}">
      <dgm:prSet custT="1"/>
      <dgm:spPr/>
      <dgm:t>
        <a:bodyPr/>
        <a:lstStyle/>
        <a:p>
          <a:r>
            <a:rPr lang="es-MX" sz="1400" b="0" i="0" u="none" dirty="0"/>
            <a:t>Nota 2</a:t>
          </a:r>
          <a:endParaRPr lang="es-CO" sz="1400" dirty="0"/>
        </a:p>
      </dgm:t>
    </dgm:pt>
    <dgm:pt modelId="{7ACE5FA7-F9BB-4239-958E-25864C1078D4}" type="parTrans" cxnId="{43F31AD3-96C2-4139-8A6A-2EB7D50754DC}">
      <dgm:prSet/>
      <dgm:spPr/>
      <dgm:t>
        <a:bodyPr/>
        <a:lstStyle/>
        <a:p>
          <a:endParaRPr lang="es-CO" sz="1400"/>
        </a:p>
      </dgm:t>
    </dgm:pt>
    <dgm:pt modelId="{0A49C35C-4AEF-4473-9E32-34A6894EE274}" type="sibTrans" cxnId="{43F31AD3-96C2-4139-8A6A-2EB7D50754DC}">
      <dgm:prSet/>
      <dgm:spPr/>
      <dgm:t>
        <a:bodyPr/>
        <a:lstStyle/>
        <a:p>
          <a:endParaRPr lang="es-CO" sz="1400"/>
        </a:p>
      </dgm:t>
    </dgm:pt>
    <dgm:pt modelId="{DA63EAB9-EDAD-403B-8917-2FA1FE0B09C1}">
      <dgm:prSet custT="1"/>
      <dgm:spPr/>
      <dgm:t>
        <a:bodyPr/>
        <a:lstStyle/>
        <a:p>
          <a:r>
            <a:rPr lang="es-MX" sz="1400" b="0" i="0" u="none" dirty="0"/>
            <a:t>Porcentaje Nota 2</a:t>
          </a:r>
          <a:endParaRPr lang="es-CO" sz="1400" dirty="0"/>
        </a:p>
      </dgm:t>
    </dgm:pt>
    <dgm:pt modelId="{E7FF79D8-5B71-4E6F-9D53-AA313FD0E917}" type="parTrans" cxnId="{A24304EB-6EBE-46DE-BAE7-DA5A89CB0EDB}">
      <dgm:prSet/>
      <dgm:spPr/>
      <dgm:t>
        <a:bodyPr/>
        <a:lstStyle/>
        <a:p>
          <a:endParaRPr lang="es-CO" sz="1400"/>
        </a:p>
      </dgm:t>
    </dgm:pt>
    <dgm:pt modelId="{ABFCB457-6E98-44F7-8D5E-7DD09D55D9F5}" type="sibTrans" cxnId="{A24304EB-6EBE-46DE-BAE7-DA5A89CB0EDB}">
      <dgm:prSet/>
      <dgm:spPr/>
      <dgm:t>
        <a:bodyPr/>
        <a:lstStyle/>
        <a:p>
          <a:endParaRPr lang="es-CO" sz="1400"/>
        </a:p>
      </dgm:t>
    </dgm:pt>
    <dgm:pt modelId="{C592ED09-F3F6-40BD-8436-2D4582CF171E}">
      <dgm:prSet custT="1"/>
      <dgm:spPr/>
      <dgm:t>
        <a:bodyPr/>
        <a:lstStyle/>
        <a:p>
          <a:r>
            <a:rPr lang="es-MX" sz="1400" b="0" i="0" u="none" dirty="0"/>
            <a:t>Nota 3</a:t>
          </a:r>
          <a:endParaRPr lang="es-CO" sz="1400" dirty="0"/>
        </a:p>
      </dgm:t>
    </dgm:pt>
    <dgm:pt modelId="{A2409EF3-6D0B-4B88-8DA6-5E683E45BFDA}" type="parTrans" cxnId="{23631A7E-6066-49E3-A114-421F529AA4CF}">
      <dgm:prSet/>
      <dgm:spPr/>
      <dgm:t>
        <a:bodyPr/>
        <a:lstStyle/>
        <a:p>
          <a:endParaRPr lang="es-CO" sz="1400"/>
        </a:p>
      </dgm:t>
    </dgm:pt>
    <dgm:pt modelId="{2151FDCB-6688-454F-BC51-C434C18CF15E}" type="sibTrans" cxnId="{23631A7E-6066-49E3-A114-421F529AA4CF}">
      <dgm:prSet/>
      <dgm:spPr/>
      <dgm:t>
        <a:bodyPr/>
        <a:lstStyle/>
        <a:p>
          <a:endParaRPr lang="es-CO" sz="1400"/>
        </a:p>
      </dgm:t>
    </dgm:pt>
    <dgm:pt modelId="{9AF9542D-13BC-4EB6-A8A4-B4BB742E331E}">
      <dgm:prSet custT="1"/>
      <dgm:spPr/>
      <dgm:t>
        <a:bodyPr/>
        <a:lstStyle/>
        <a:p>
          <a:r>
            <a:rPr lang="es-MX" sz="1400" b="0" i="0" u="none" dirty="0"/>
            <a:t>Porcentaje Nota 3</a:t>
          </a:r>
          <a:endParaRPr lang="es-CO" sz="1400" dirty="0"/>
        </a:p>
      </dgm:t>
    </dgm:pt>
    <dgm:pt modelId="{F42F7046-0A9D-4A17-8759-8BE7903D582D}" type="parTrans" cxnId="{3C8A654E-7483-4FA9-844E-6C7CAF73E391}">
      <dgm:prSet/>
      <dgm:spPr/>
      <dgm:t>
        <a:bodyPr/>
        <a:lstStyle/>
        <a:p>
          <a:endParaRPr lang="es-CO" sz="1400"/>
        </a:p>
      </dgm:t>
    </dgm:pt>
    <dgm:pt modelId="{518EC04E-08E5-415E-991C-44409C731F41}" type="sibTrans" cxnId="{3C8A654E-7483-4FA9-844E-6C7CAF73E391}">
      <dgm:prSet/>
      <dgm:spPr/>
      <dgm:t>
        <a:bodyPr/>
        <a:lstStyle/>
        <a:p>
          <a:endParaRPr lang="es-CO" sz="1400"/>
        </a:p>
      </dgm:t>
    </dgm:pt>
    <dgm:pt modelId="{251EA24D-27B5-403D-890B-D6532F17DE7E}">
      <dgm:prSet custT="1"/>
      <dgm:spPr/>
      <dgm:t>
        <a:bodyPr/>
        <a:lstStyle/>
        <a:p>
          <a:r>
            <a:rPr lang="es-MX" sz="1400" b="0" i="0" u="none" dirty="0"/>
            <a:t>Nota 4</a:t>
          </a:r>
          <a:endParaRPr lang="es-CO" sz="1400" dirty="0"/>
        </a:p>
      </dgm:t>
    </dgm:pt>
    <dgm:pt modelId="{9E320B68-D75F-482C-96A3-B7E3FFC166A4}" type="parTrans" cxnId="{393D0CCF-D506-4C8E-91EB-846266487ECD}">
      <dgm:prSet/>
      <dgm:spPr/>
      <dgm:t>
        <a:bodyPr/>
        <a:lstStyle/>
        <a:p>
          <a:endParaRPr lang="es-CO" sz="1400"/>
        </a:p>
      </dgm:t>
    </dgm:pt>
    <dgm:pt modelId="{BD52A0CB-F2E7-402A-B122-D7603385CCF7}" type="sibTrans" cxnId="{393D0CCF-D506-4C8E-91EB-846266487ECD}">
      <dgm:prSet/>
      <dgm:spPr/>
      <dgm:t>
        <a:bodyPr/>
        <a:lstStyle/>
        <a:p>
          <a:endParaRPr lang="es-CO" sz="1400"/>
        </a:p>
      </dgm:t>
    </dgm:pt>
    <dgm:pt modelId="{FB65A98F-A184-460E-8F3C-EDBF2757416E}">
      <dgm:prSet custT="1"/>
      <dgm:spPr/>
      <dgm:t>
        <a:bodyPr/>
        <a:lstStyle/>
        <a:p>
          <a:r>
            <a:rPr lang="es-MX" sz="1400" b="0" i="0" u="none" dirty="0"/>
            <a:t>Porcentaje Nota 4</a:t>
          </a:r>
          <a:endParaRPr lang="es-CO" sz="1400" dirty="0"/>
        </a:p>
      </dgm:t>
    </dgm:pt>
    <dgm:pt modelId="{7EFE0886-4A0E-4FD9-A094-9C3AC7B772A6}" type="parTrans" cxnId="{C7EC329A-2AAD-4F7F-842C-79093BF1FB40}">
      <dgm:prSet/>
      <dgm:spPr/>
      <dgm:t>
        <a:bodyPr/>
        <a:lstStyle/>
        <a:p>
          <a:endParaRPr lang="es-CO" sz="1400"/>
        </a:p>
      </dgm:t>
    </dgm:pt>
    <dgm:pt modelId="{E4D041FB-DF98-4826-BFF2-1AF3E87947D5}" type="sibTrans" cxnId="{C7EC329A-2AAD-4F7F-842C-79093BF1FB40}">
      <dgm:prSet/>
      <dgm:spPr/>
      <dgm:t>
        <a:bodyPr/>
        <a:lstStyle/>
        <a:p>
          <a:endParaRPr lang="es-CO" sz="1400"/>
        </a:p>
      </dgm:t>
    </dgm:pt>
    <dgm:pt modelId="{AE5DF73A-1ED0-4BD0-A357-CD921ADDC0AC}">
      <dgm:prSet custT="1"/>
      <dgm:spPr/>
      <dgm:t>
        <a:bodyPr/>
        <a:lstStyle/>
        <a:p>
          <a:r>
            <a:rPr lang="es-MX" sz="1400" b="0" i="0" u="none" dirty="0"/>
            <a:t>Nota 5</a:t>
          </a:r>
          <a:endParaRPr lang="es-CO" sz="1400" dirty="0"/>
        </a:p>
      </dgm:t>
    </dgm:pt>
    <dgm:pt modelId="{B71188AE-5556-49D9-9320-223843DBDAB4}" type="parTrans" cxnId="{34A4EED1-C9AD-4154-AD04-173BEF7ED9BA}">
      <dgm:prSet/>
      <dgm:spPr/>
      <dgm:t>
        <a:bodyPr/>
        <a:lstStyle/>
        <a:p>
          <a:endParaRPr lang="es-CO" sz="1400"/>
        </a:p>
      </dgm:t>
    </dgm:pt>
    <dgm:pt modelId="{3A26FFBF-325B-4D91-B1E9-AD2DEB3345D0}" type="sibTrans" cxnId="{34A4EED1-C9AD-4154-AD04-173BEF7ED9BA}">
      <dgm:prSet/>
      <dgm:spPr/>
      <dgm:t>
        <a:bodyPr/>
        <a:lstStyle/>
        <a:p>
          <a:endParaRPr lang="es-CO" sz="1400"/>
        </a:p>
      </dgm:t>
    </dgm:pt>
    <dgm:pt modelId="{ADC919FA-D9A9-4CC9-A8EA-CBF51CD60415}">
      <dgm:prSet custT="1"/>
      <dgm:spPr/>
      <dgm:t>
        <a:bodyPr/>
        <a:lstStyle/>
        <a:p>
          <a:r>
            <a:rPr lang="es-MX" sz="1400" b="0" i="0" u="none" dirty="0"/>
            <a:t>Porcentaje Nota 5</a:t>
          </a:r>
          <a:endParaRPr lang="es-CO" sz="1400" dirty="0"/>
        </a:p>
      </dgm:t>
    </dgm:pt>
    <dgm:pt modelId="{64110E43-E5FD-4DA1-8649-86AE338ECFEF}" type="parTrans" cxnId="{90E0CD66-AA83-488D-B755-E089759D8BAF}">
      <dgm:prSet/>
      <dgm:spPr/>
      <dgm:t>
        <a:bodyPr/>
        <a:lstStyle/>
        <a:p>
          <a:endParaRPr lang="es-CO" sz="1400"/>
        </a:p>
      </dgm:t>
    </dgm:pt>
    <dgm:pt modelId="{B4989991-FC87-4B2F-97B2-2F1ED401E6C5}" type="sibTrans" cxnId="{90E0CD66-AA83-488D-B755-E089759D8BAF}">
      <dgm:prSet/>
      <dgm:spPr/>
      <dgm:t>
        <a:bodyPr/>
        <a:lstStyle/>
        <a:p>
          <a:endParaRPr lang="es-CO" sz="1400"/>
        </a:p>
      </dgm:t>
    </dgm:pt>
    <dgm:pt modelId="{506D38B8-104E-4A38-B7F8-BE1590C472A0}">
      <dgm:prSet custT="1"/>
      <dgm:spPr/>
      <dgm:t>
        <a:bodyPr/>
        <a:lstStyle/>
        <a:p>
          <a:r>
            <a:rPr lang="es-MX" sz="1400" b="0" i="0" u="none" dirty="0"/>
            <a:t>Definitiva</a:t>
          </a:r>
          <a:endParaRPr lang="es-CO" sz="1400" dirty="0"/>
        </a:p>
      </dgm:t>
    </dgm:pt>
    <dgm:pt modelId="{1F771A5E-FD86-40E7-B985-F5ABDBA501B1}" type="parTrans" cxnId="{60F9A087-5135-4414-BACD-C02A8BC1DAAD}">
      <dgm:prSet/>
      <dgm:spPr/>
      <dgm:t>
        <a:bodyPr/>
        <a:lstStyle/>
        <a:p>
          <a:endParaRPr lang="es-CO" sz="1400"/>
        </a:p>
      </dgm:t>
    </dgm:pt>
    <dgm:pt modelId="{C4E48B1A-FCC7-45B5-9263-8FF483D8CA3A}" type="sibTrans" cxnId="{60F9A087-5135-4414-BACD-C02A8BC1DAAD}">
      <dgm:prSet/>
      <dgm:spPr/>
      <dgm:t>
        <a:bodyPr/>
        <a:lstStyle/>
        <a:p>
          <a:endParaRPr lang="es-CO" sz="1400"/>
        </a:p>
      </dgm:t>
    </dgm:pt>
    <dgm:pt modelId="{1EA68F55-7862-46D4-8DD8-586D909E5F35}" type="pres">
      <dgm:prSet presAssocID="{153D98ED-8631-4ED8-9BF0-9572117993B1}" presName="diagram" presStyleCnt="0">
        <dgm:presLayoutVars>
          <dgm:dir/>
          <dgm:animLvl val="lvl"/>
          <dgm:resizeHandles val="exact"/>
        </dgm:presLayoutVars>
      </dgm:prSet>
      <dgm:spPr/>
    </dgm:pt>
    <dgm:pt modelId="{362DAA64-6621-4FBB-B8AF-6AD232148B1D}" type="pres">
      <dgm:prSet presAssocID="{98FDDE22-62CD-4C88-B3EC-43ED08B28B56}" presName="compNode" presStyleCnt="0"/>
      <dgm:spPr/>
    </dgm:pt>
    <dgm:pt modelId="{24CF5E64-C533-4F0C-A3A9-741CEAE42AE9}" type="pres">
      <dgm:prSet presAssocID="{98FDDE22-62CD-4C88-B3EC-43ED08B28B56}" presName="childRect" presStyleLbl="bgAcc1" presStyleIdx="0" presStyleCnt="3" custScaleY="209519" custLinFactNeighborX="-232" custLinFactNeighborY="-40468">
        <dgm:presLayoutVars>
          <dgm:bulletEnabled val="1"/>
        </dgm:presLayoutVars>
      </dgm:prSet>
      <dgm:spPr/>
    </dgm:pt>
    <dgm:pt modelId="{61E136C2-040C-42D2-8FE0-4002ABDB8B2D}" type="pres">
      <dgm:prSet presAssocID="{98FDDE22-62CD-4C88-B3EC-43ED08B28B56}" presName="parentText" presStyleLbl="node1" presStyleIdx="0" presStyleCnt="0">
        <dgm:presLayoutVars>
          <dgm:chMax val="0"/>
          <dgm:bulletEnabled val="1"/>
        </dgm:presLayoutVars>
      </dgm:prSet>
      <dgm:spPr/>
    </dgm:pt>
    <dgm:pt modelId="{872A44C9-B8B8-4748-929A-1BAE7153C477}" type="pres">
      <dgm:prSet presAssocID="{98FDDE22-62CD-4C88-B3EC-43ED08B28B56}" presName="parentRect" presStyleLbl="alignNode1" presStyleIdx="0" presStyleCnt="3"/>
      <dgm:spPr/>
    </dgm:pt>
    <dgm:pt modelId="{619CA364-4071-4A24-86E3-86DC92972855}" type="pres">
      <dgm:prSet presAssocID="{98FDDE22-62CD-4C88-B3EC-43ED08B28B56}" presName="adorn" presStyleLbl="fgAccFollow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irrete con relleno sólido"/>
        </a:ext>
      </dgm:extLst>
    </dgm:pt>
    <dgm:pt modelId="{D6449FC5-B58F-4184-9CB5-F5A536D1657A}" type="pres">
      <dgm:prSet presAssocID="{C5BB039A-DDB4-4DE4-8727-8AC174104D15}" presName="sibTrans" presStyleLbl="sibTrans2D1" presStyleIdx="0" presStyleCnt="0"/>
      <dgm:spPr/>
    </dgm:pt>
    <dgm:pt modelId="{4B26CBAB-3892-44B8-821B-E9E1BF3B496C}" type="pres">
      <dgm:prSet presAssocID="{E4F21BA1-2FC0-4E9A-8A07-D446E565D78D}" presName="compNode" presStyleCnt="0"/>
      <dgm:spPr/>
    </dgm:pt>
    <dgm:pt modelId="{793AD75B-6138-4EC9-887A-474CB757F8AF}" type="pres">
      <dgm:prSet presAssocID="{E4F21BA1-2FC0-4E9A-8A07-D446E565D78D}" presName="childRect" presStyleLbl="bgAcc1" presStyleIdx="1" presStyleCnt="3" custScaleY="133980">
        <dgm:presLayoutVars>
          <dgm:bulletEnabled val="1"/>
        </dgm:presLayoutVars>
      </dgm:prSet>
      <dgm:spPr/>
    </dgm:pt>
    <dgm:pt modelId="{0540083F-2EB9-4A28-A939-3771F3A3A465}" type="pres">
      <dgm:prSet presAssocID="{E4F21BA1-2FC0-4E9A-8A07-D446E565D78D}" presName="parentText" presStyleLbl="node1" presStyleIdx="0" presStyleCnt="0">
        <dgm:presLayoutVars>
          <dgm:chMax val="0"/>
          <dgm:bulletEnabled val="1"/>
        </dgm:presLayoutVars>
      </dgm:prSet>
      <dgm:spPr/>
    </dgm:pt>
    <dgm:pt modelId="{649E85A0-2718-4A17-93EC-7E41917F8561}" type="pres">
      <dgm:prSet presAssocID="{E4F21BA1-2FC0-4E9A-8A07-D446E565D78D}" presName="parentRect" presStyleLbl="alignNode1" presStyleIdx="1" presStyleCnt="3"/>
      <dgm:spPr/>
    </dgm:pt>
    <dgm:pt modelId="{B557B035-DEC2-411C-8A8B-B07BE904E374}" type="pres">
      <dgm:prSet presAssocID="{E4F21BA1-2FC0-4E9A-8A07-D446E565D78D}" presName="adorn" presStyleLbl="fgAccFollow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ibros con relleno sólido"/>
        </a:ext>
      </dgm:extLst>
    </dgm:pt>
    <dgm:pt modelId="{EAAE6619-0F6C-48F2-9DCB-324F9EC627BC}" type="pres">
      <dgm:prSet presAssocID="{CCEF71A6-7EF6-406B-B4E4-0A484D357FEB}" presName="sibTrans" presStyleLbl="sibTrans2D1" presStyleIdx="0" presStyleCnt="0"/>
      <dgm:spPr/>
    </dgm:pt>
    <dgm:pt modelId="{A58F2808-D5D4-4ACE-A394-396D92DA4049}" type="pres">
      <dgm:prSet presAssocID="{6BA5DCFE-BEC6-4CFC-BA3F-BC6BBAFCBCEB}" presName="compNode" presStyleCnt="0"/>
      <dgm:spPr/>
    </dgm:pt>
    <dgm:pt modelId="{0AA41F9A-8769-43AE-AA7B-CD67BCA48B11}" type="pres">
      <dgm:prSet presAssocID="{6BA5DCFE-BEC6-4CFC-BA3F-BC6BBAFCBCEB}" presName="childRect" presStyleLbl="bgAcc1" presStyleIdx="2" presStyleCnt="3" custScaleY="134896">
        <dgm:presLayoutVars>
          <dgm:bulletEnabled val="1"/>
        </dgm:presLayoutVars>
      </dgm:prSet>
      <dgm:spPr/>
    </dgm:pt>
    <dgm:pt modelId="{4B05487C-979B-45D5-97FC-8C69D2EA2651}" type="pres">
      <dgm:prSet presAssocID="{6BA5DCFE-BEC6-4CFC-BA3F-BC6BBAFCBCEB}" presName="parentText" presStyleLbl="node1" presStyleIdx="0" presStyleCnt="0">
        <dgm:presLayoutVars>
          <dgm:chMax val="0"/>
          <dgm:bulletEnabled val="1"/>
        </dgm:presLayoutVars>
      </dgm:prSet>
      <dgm:spPr/>
    </dgm:pt>
    <dgm:pt modelId="{CDAB59F0-E9EC-4E45-B1C8-CD5690B6486C}" type="pres">
      <dgm:prSet presAssocID="{6BA5DCFE-BEC6-4CFC-BA3F-BC6BBAFCBCEB}" presName="parentRect" presStyleLbl="alignNode1" presStyleIdx="2" presStyleCnt="3"/>
      <dgm:spPr/>
    </dgm:pt>
    <dgm:pt modelId="{83F4B030-41D9-4278-8956-50A63890CC0C}" type="pres">
      <dgm:prSet presAssocID="{6BA5DCFE-BEC6-4CFC-BA3F-BC6BBAFCBCEB}" presName="adorn" presStyleLbl="fgAccFollow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Marca de verificación con relleno sólido"/>
        </a:ext>
      </dgm:extLst>
    </dgm:pt>
  </dgm:ptLst>
  <dgm:cxnLst>
    <dgm:cxn modelId="{E9158100-F43C-4FD0-95F8-A3C97FF6CED3}" srcId="{E4F21BA1-2FC0-4E9A-8A07-D446E565D78D}" destId="{7BE1E892-E146-4DCD-B34C-91A2CD5446A3}" srcOrd="10" destOrd="0" parTransId="{F0EAACD5-42FC-495B-9CCE-08251D25C289}" sibTransId="{7EE3265C-F153-4060-8362-9E76EA9C99EC}"/>
    <dgm:cxn modelId="{873D9B01-01C2-448F-B9A2-1CE89331E5B9}" srcId="{98FDDE22-62CD-4C88-B3EC-43ED08B28B56}" destId="{BF5332BF-3059-49EB-86E1-0A4193FE2B9E}" srcOrd="4" destOrd="0" parTransId="{EAA70741-EE0A-4486-A973-AE6EB5F6F380}" sibTransId="{61408664-C82A-4EBD-9D5B-4CA7C00978D2}"/>
    <dgm:cxn modelId="{3467A902-F2E5-4F5C-A10F-7C16FFF9E31B}" type="presOf" srcId="{D4628348-AAD0-413B-A7EF-5CB117C66CC7}" destId="{24CF5E64-C533-4F0C-A3A9-741CEAE42AE9}" srcOrd="0" destOrd="7" presId="urn:microsoft.com/office/officeart/2005/8/layout/bList2"/>
    <dgm:cxn modelId="{DEBD2503-23C0-4649-B1B8-446EED04468A}" srcId="{E4F21BA1-2FC0-4E9A-8A07-D446E565D78D}" destId="{37E33851-7096-4C04-B7BE-B978D67BD738}" srcOrd="6" destOrd="0" parTransId="{F462FD73-019A-4101-8822-AADF371975FA}" sibTransId="{A086A67D-0274-4AD8-B7CA-697C1A238B4A}"/>
    <dgm:cxn modelId="{79DF3604-DEE8-45E1-806C-A5ADD9ED2A30}" type="presOf" srcId="{856B65D0-2DD8-4D39-BF02-1BE8839A0E40}" destId="{24CF5E64-C533-4F0C-A3A9-741CEAE42AE9}" srcOrd="0" destOrd="3" presId="urn:microsoft.com/office/officeart/2005/8/layout/bList2"/>
    <dgm:cxn modelId="{0D045905-ECC5-4769-A2AA-9178848A762D}" srcId="{98FDDE22-62CD-4C88-B3EC-43ED08B28B56}" destId="{0D23B117-EE18-4138-8151-D4A0A91D6571}" srcOrd="17" destOrd="0" parTransId="{1E55E6E6-C822-4EC8-9921-BD758331AE39}" sibTransId="{94E00206-DF4E-4FAE-8E9B-5D6FA24A5C45}"/>
    <dgm:cxn modelId="{43055306-6354-410A-9FBB-D64977ACB6F5}" type="presOf" srcId="{8D120B70-64C5-40FE-9E73-CF6BAEE7527A}" destId="{24CF5E64-C533-4F0C-A3A9-741CEAE42AE9}" srcOrd="0" destOrd="5" presId="urn:microsoft.com/office/officeart/2005/8/layout/bList2"/>
    <dgm:cxn modelId="{42725C09-72E2-4AC0-8438-957F6A9D4918}" srcId="{98FDDE22-62CD-4C88-B3EC-43ED08B28B56}" destId="{71CE545A-097D-4335-9AF8-9BDE36AC9672}" srcOrd="14" destOrd="0" parTransId="{52838009-2423-43CC-8CFC-2AABFE44A4B4}" sibTransId="{7D84B997-B6EE-4F10-9271-819C27D516E3}"/>
    <dgm:cxn modelId="{4074490A-E2D3-4ADC-A685-62BDACA401F1}" type="presOf" srcId="{9A592664-E30B-4845-8466-865CCF2313DD}" destId="{24CF5E64-C533-4F0C-A3A9-741CEAE42AE9}" srcOrd="0" destOrd="12" presId="urn:microsoft.com/office/officeart/2005/8/layout/bList2"/>
    <dgm:cxn modelId="{9A81F00D-9DFA-4C21-9872-4FB7AC20C3FB}" type="presOf" srcId="{AA16FE48-72F1-4F67-A7A6-EDFE6D834BF5}" destId="{793AD75B-6138-4EC9-887A-474CB757F8AF}" srcOrd="0" destOrd="8" presId="urn:microsoft.com/office/officeart/2005/8/layout/bList2"/>
    <dgm:cxn modelId="{C4CE5910-4114-4CE5-9D20-49533E979C51}" type="presOf" srcId="{F7F8B490-A069-44C2-9911-FC5FF81D7523}" destId="{793AD75B-6138-4EC9-887A-474CB757F8AF}" srcOrd="0" destOrd="5" presId="urn:microsoft.com/office/officeart/2005/8/layout/bList2"/>
    <dgm:cxn modelId="{B1612913-63F7-49F5-9D9C-0199EE1C14BC}" srcId="{98FDDE22-62CD-4C88-B3EC-43ED08B28B56}" destId="{EA49B8C7-B5AB-4E77-A5A5-DCF431C57490}" srcOrd="18" destOrd="0" parTransId="{DFE29BC8-494C-4686-BCEB-53218257DFF8}" sibTransId="{6C72F2F4-E9A5-4DA4-9B0D-A4A6BAFBA605}"/>
    <dgm:cxn modelId="{1AB35113-FA49-462C-A8B5-2932EE94FB58}" type="presOf" srcId="{CCEF71A6-7EF6-406B-B4E4-0A484D357FEB}" destId="{EAAE6619-0F6C-48F2-9DCB-324F9EC627BC}" srcOrd="0" destOrd="0" presId="urn:microsoft.com/office/officeart/2005/8/layout/bList2"/>
    <dgm:cxn modelId="{37223515-E9BB-488F-BFAB-91EA7074679B}" srcId="{E4F21BA1-2FC0-4E9A-8A07-D446E565D78D}" destId="{EDA15790-7B0C-4608-8361-B9E7FDD7329C}" srcOrd="3" destOrd="0" parTransId="{44835673-9383-4D22-83FB-188ED99110E2}" sibTransId="{A3259818-459D-4244-B76B-6FA96786FF2A}"/>
    <dgm:cxn modelId="{00E3A316-2729-449A-B589-F4630B473F1F}" type="presOf" srcId="{E4F21BA1-2FC0-4E9A-8A07-D446E565D78D}" destId="{649E85A0-2718-4A17-93EC-7E41917F8561}" srcOrd="1" destOrd="0" presId="urn:microsoft.com/office/officeart/2005/8/layout/bList2"/>
    <dgm:cxn modelId="{931E131A-8A31-48B4-BE6E-970B873D3CCB}" srcId="{E4F21BA1-2FC0-4E9A-8A07-D446E565D78D}" destId="{1759E620-AA73-4658-9072-568C60477084}" srcOrd="2" destOrd="0" parTransId="{3C42A8BE-CF97-48F1-ADD4-8A2042F6DDCB}" sibTransId="{32B9A9A1-48E7-4519-9649-FB32902A51A7}"/>
    <dgm:cxn modelId="{28BE141F-3AA7-4861-A4DF-86161074690F}" type="presOf" srcId="{BF5332BF-3059-49EB-86E1-0A4193FE2B9E}" destId="{24CF5E64-C533-4F0C-A3A9-741CEAE42AE9}" srcOrd="0" destOrd="4" presId="urn:microsoft.com/office/officeart/2005/8/layout/bList2"/>
    <dgm:cxn modelId="{BA9D581F-3549-4958-925B-DE529048DAEE}" srcId="{E4F21BA1-2FC0-4E9A-8A07-D446E565D78D}" destId="{F7F8B490-A069-44C2-9911-FC5FF81D7523}" srcOrd="5" destOrd="0" parTransId="{DD0F20D7-A216-4B10-86E4-06F5A1E0C677}" sibTransId="{8D8DAAA4-D6A1-46B4-AE77-94277D42FD02}"/>
    <dgm:cxn modelId="{0F2BAE1F-D999-44F4-8CD9-EB46E340D25F}" type="presOf" srcId="{D2F136D1-E839-4AB9-B89A-6E3E753BDEA2}" destId="{24CF5E64-C533-4F0C-A3A9-741CEAE42AE9}" srcOrd="0" destOrd="10" presId="urn:microsoft.com/office/officeart/2005/8/layout/bList2"/>
    <dgm:cxn modelId="{19F6E023-6042-4C63-A660-BEC17A20CDAA}" type="presOf" srcId="{000D0EAA-9AD2-43E3-9365-17D244AA2453}" destId="{24CF5E64-C533-4F0C-A3A9-741CEAE42AE9}" srcOrd="0" destOrd="6" presId="urn:microsoft.com/office/officeart/2005/8/layout/bList2"/>
    <dgm:cxn modelId="{BC3D0A26-6397-4CB5-A46B-D071DC18011E}" type="presOf" srcId="{EA49B8C7-B5AB-4E77-A5A5-DCF431C57490}" destId="{24CF5E64-C533-4F0C-A3A9-741CEAE42AE9}" srcOrd="0" destOrd="18" presId="urn:microsoft.com/office/officeart/2005/8/layout/bList2"/>
    <dgm:cxn modelId="{42010E26-0C84-4893-A70D-610F484A01A7}" srcId="{E4F21BA1-2FC0-4E9A-8A07-D446E565D78D}" destId="{ADB7F4C0-A180-4E98-8260-B52F62C4F096}" srcOrd="4" destOrd="0" parTransId="{B49AE0D8-3946-4AA8-ABC1-CB8BF4537F1B}" sibTransId="{F3B2D20A-7B24-44CB-84D5-054308BAFA65}"/>
    <dgm:cxn modelId="{2AB99A26-B8A4-46F5-9A79-04F2339A63B5}" type="presOf" srcId="{0D23B117-EE18-4138-8151-D4A0A91D6571}" destId="{24CF5E64-C533-4F0C-A3A9-741CEAE42AE9}" srcOrd="0" destOrd="17" presId="urn:microsoft.com/office/officeart/2005/8/layout/bList2"/>
    <dgm:cxn modelId="{64D9302A-1E1A-4421-9124-A246CCF0AD67}" srcId="{E4F21BA1-2FC0-4E9A-8A07-D446E565D78D}" destId="{D48D09F7-1028-421E-B198-55ACE95FD468}" srcOrd="7" destOrd="0" parTransId="{AF965615-794C-4396-8D9D-B607186B7066}" sibTransId="{5A344B7A-25A8-462E-897B-84256CB3EE5C}"/>
    <dgm:cxn modelId="{83A1E92A-2162-46A3-B058-659899C98D37}" srcId="{98FDDE22-62CD-4C88-B3EC-43ED08B28B56}" destId="{935B9B23-050C-4D88-A6A3-1E93AFF9EE41}" srcOrd="13" destOrd="0" parTransId="{E2094E3A-4EAD-465C-BBA0-FB85E8659ECD}" sibTransId="{E74114F9-0E9D-475E-BE8E-92E146F7520C}"/>
    <dgm:cxn modelId="{C519092C-087A-4AF5-B215-6E89D72E0819}" type="presOf" srcId="{C5BB039A-DDB4-4DE4-8727-8AC174104D15}" destId="{D6449FC5-B58F-4184-9CB5-F5A536D1657A}" srcOrd="0" destOrd="0" presId="urn:microsoft.com/office/officeart/2005/8/layout/bList2"/>
    <dgm:cxn modelId="{8AA8102F-E079-4377-9924-C6C15BC8C75D}" type="presOf" srcId="{6E5C62DB-6E19-4380-B536-920BE909C950}" destId="{24CF5E64-C533-4F0C-A3A9-741CEAE42AE9}" srcOrd="0" destOrd="15" presId="urn:microsoft.com/office/officeart/2005/8/layout/bList2"/>
    <dgm:cxn modelId="{C4BFF432-B418-4317-B69A-F14D9F2D1B9A}" srcId="{E4F21BA1-2FC0-4E9A-8A07-D446E565D78D}" destId="{7699D9B7-D484-46B8-8ED2-5A6816AD4CDE}" srcOrd="1" destOrd="0" parTransId="{932430A2-1058-4F33-9747-1AA6A5A24E9E}" sibTransId="{34E0C559-0AB8-497F-8ABC-55F6C982458A}"/>
    <dgm:cxn modelId="{9ECC2235-F46A-4F1D-8D20-AB68F0B802E0}" srcId="{98FDDE22-62CD-4C88-B3EC-43ED08B28B56}" destId="{000D0EAA-9AD2-43E3-9365-17D244AA2453}" srcOrd="6" destOrd="0" parTransId="{72CFC24E-493C-417E-8853-8BEC69B3326A}" sibTransId="{6DB7D887-A596-43EE-8EF3-A3017ED317B7}"/>
    <dgm:cxn modelId="{8FA88D3A-F91C-4FA6-B540-D270C1A1A010}" srcId="{E4F21BA1-2FC0-4E9A-8A07-D446E565D78D}" destId="{43C25D7E-CE99-4D34-B901-9F8CABD16157}" srcOrd="0" destOrd="0" parTransId="{969A84C2-7CA2-48BB-8B2A-9125358973B0}" sibTransId="{411A1DF0-5062-49D4-81FC-901CB3F9F697}"/>
    <dgm:cxn modelId="{28D5BF5B-0CA9-4D33-A46C-FC7C9C1A2903}" type="presOf" srcId="{E9E3D533-4BE8-45F2-9F8C-00CE1D668D7B}" destId="{0AA41F9A-8769-43AE-AA7B-CD67BCA48B11}" srcOrd="0" destOrd="2" presId="urn:microsoft.com/office/officeart/2005/8/layout/bList2"/>
    <dgm:cxn modelId="{866EF85E-5819-48FF-894B-5ECBAE9D0716}" type="presOf" srcId="{6BA5DCFE-BEC6-4CFC-BA3F-BC6BBAFCBCEB}" destId="{CDAB59F0-E9EC-4E45-B1C8-CD5690B6486C}" srcOrd="1" destOrd="0" presId="urn:microsoft.com/office/officeart/2005/8/layout/bList2"/>
    <dgm:cxn modelId="{63986461-D52A-424C-B200-0CFF2C2F8BEB}" type="presOf" srcId="{25BAD8DE-F310-4716-A93A-ABA49EAC13AB}" destId="{24CF5E64-C533-4F0C-A3A9-741CEAE42AE9}" srcOrd="0" destOrd="2" presId="urn:microsoft.com/office/officeart/2005/8/layout/bList2"/>
    <dgm:cxn modelId="{C64AB061-B83F-42AB-B932-1A80D09F127C}" type="presOf" srcId="{E4F21BA1-2FC0-4E9A-8A07-D446E565D78D}" destId="{0540083F-2EB9-4A28-A939-3771F3A3A465}" srcOrd="0" destOrd="0" presId="urn:microsoft.com/office/officeart/2005/8/layout/bList2"/>
    <dgm:cxn modelId="{913B1462-F0FC-4513-AA85-5CE4573F9E14}" srcId="{E4F21BA1-2FC0-4E9A-8A07-D446E565D78D}" destId="{AA16FE48-72F1-4F67-A7A6-EDFE6D834BF5}" srcOrd="8" destOrd="0" parTransId="{5BB55775-DCA9-4733-AD95-03F5FFE9E386}" sibTransId="{47C8B4E5-3DF9-4262-9186-3515EBBFDE22}"/>
    <dgm:cxn modelId="{2B51B762-93BF-4A42-A7CF-CD659A317CA9}" srcId="{98FDDE22-62CD-4C88-B3EC-43ED08B28B56}" destId="{25BAD8DE-F310-4716-A93A-ABA49EAC13AB}" srcOrd="2" destOrd="0" parTransId="{75B56F51-FA26-4484-B453-C4203C8B4F9B}" sibTransId="{D357725F-166C-4E1D-85C3-6366BB058A6B}"/>
    <dgm:cxn modelId="{90E0CD66-AA83-488D-B755-E089759D8BAF}" srcId="{6BA5DCFE-BEC6-4CFC-BA3F-BC6BBAFCBCEB}" destId="{ADC919FA-D9A9-4CC9-A8EA-CBF51CD60415}" srcOrd="9" destOrd="0" parTransId="{64110E43-E5FD-4DA1-8649-86AE338ECFEF}" sibTransId="{B4989991-FC87-4B2F-97B2-2F1ED401E6C5}"/>
    <dgm:cxn modelId="{CB599248-4208-4991-8094-A24E25A9C835}" srcId="{98FDDE22-62CD-4C88-B3EC-43ED08B28B56}" destId="{24E77F90-4D91-4C3A-A2CE-3B93F43E419B}" srcOrd="8" destOrd="0" parTransId="{7F27E4F6-D859-42E7-A2AE-A34172AC7585}" sibTransId="{74777681-3BB3-49DA-AB44-5DC4D8FC4F48}"/>
    <dgm:cxn modelId="{FF964749-CFB6-4007-AA63-3A21CEB6FE16}" srcId="{98FDDE22-62CD-4C88-B3EC-43ED08B28B56}" destId="{F0B7404E-D11A-47D8-B82B-3C3E938187C4}" srcOrd="9" destOrd="0" parTransId="{80B3062D-BC2C-4F84-922C-2E5A18A4E585}" sibTransId="{236EB1AA-D348-4183-887C-25AB042D86C0}"/>
    <dgm:cxn modelId="{CFC15469-680B-4998-8E09-4D6B5A739BEE}" srcId="{98FDDE22-62CD-4C88-B3EC-43ED08B28B56}" destId="{49696532-98A5-4D0D-8ECA-C6D2D6807903}" srcOrd="16" destOrd="0" parTransId="{D1F9B346-3941-43FD-9AB6-48284876B96E}" sibTransId="{F891B400-3938-4E2F-8417-6BD4C6E3340E}"/>
    <dgm:cxn modelId="{37ADAF6C-3AE3-4122-B8CC-51407B85252F}" srcId="{98FDDE22-62CD-4C88-B3EC-43ED08B28B56}" destId="{3EDEA220-F4BB-46B7-B1F0-3E8F9EB8B78E}" srcOrd="21" destOrd="0" parTransId="{FD29DD09-E8D3-43CC-B048-1595E9AC3722}" sibTransId="{8D5C1B0D-20D7-49FD-81BA-138A6F6AD2ED}"/>
    <dgm:cxn modelId="{5E36C96D-2C5A-4242-AE17-688B4E87A3C8}" type="presOf" srcId="{506D38B8-104E-4A38-B7F8-BE1590C472A0}" destId="{0AA41F9A-8769-43AE-AA7B-CD67BCA48B11}" srcOrd="0" destOrd="10" presId="urn:microsoft.com/office/officeart/2005/8/layout/bList2"/>
    <dgm:cxn modelId="{3C8A654E-7483-4FA9-844E-6C7CAF73E391}" srcId="{6BA5DCFE-BEC6-4CFC-BA3F-BC6BBAFCBCEB}" destId="{9AF9542D-13BC-4EB6-A8A4-B4BB742E331E}" srcOrd="5" destOrd="0" parTransId="{F42F7046-0A9D-4A17-8759-8BE7903D582D}" sibTransId="{518EC04E-08E5-415E-991C-44409C731F41}"/>
    <dgm:cxn modelId="{0A92536E-1ADB-4353-BFCB-4B1D41EEFADF}" type="presOf" srcId="{F0B7404E-D11A-47D8-B82B-3C3E938187C4}" destId="{24CF5E64-C533-4F0C-A3A9-741CEAE42AE9}" srcOrd="0" destOrd="9" presId="urn:microsoft.com/office/officeart/2005/8/layout/bList2"/>
    <dgm:cxn modelId="{0B64EE6F-EC7C-4174-8A82-151D6E364AF8}" type="presOf" srcId="{98FDDE22-62CD-4C88-B3EC-43ED08B28B56}" destId="{61E136C2-040C-42D2-8FE0-4002ABDB8B2D}" srcOrd="0" destOrd="0" presId="urn:microsoft.com/office/officeart/2005/8/layout/bList2"/>
    <dgm:cxn modelId="{E21C4171-BEB4-49D8-BA09-3DC3CA0E74B4}" type="presOf" srcId="{24E77F90-4D91-4C3A-A2CE-3B93F43E419B}" destId="{24CF5E64-C533-4F0C-A3A9-741CEAE42AE9}" srcOrd="0" destOrd="8" presId="urn:microsoft.com/office/officeart/2005/8/layout/bList2"/>
    <dgm:cxn modelId="{2EEFED51-A23F-4C68-A3C7-C7CA9F5DD4C0}" type="presOf" srcId="{D237EAF4-2252-4A80-B8F7-8DA52942214D}" destId="{0AA41F9A-8769-43AE-AA7B-CD67BCA48B11}" srcOrd="0" destOrd="0" presId="urn:microsoft.com/office/officeart/2005/8/layout/bList2"/>
    <dgm:cxn modelId="{D2A07174-D52E-4CCA-97DE-0267EAF5F583}" srcId="{98FDDE22-62CD-4C88-B3EC-43ED08B28B56}" destId="{8D120B70-64C5-40FE-9E73-CF6BAEE7527A}" srcOrd="5" destOrd="0" parTransId="{D8649372-C269-443E-8EF6-3F804D5659F0}" sibTransId="{4F5FC619-C08A-43FB-9DF0-4DF66DEBC4F5}"/>
    <dgm:cxn modelId="{14BC1A75-90BC-4B89-8473-9902E5718689}" type="presOf" srcId="{7699D9B7-D484-46B8-8ED2-5A6816AD4CDE}" destId="{793AD75B-6138-4EC9-887A-474CB757F8AF}" srcOrd="0" destOrd="1" presId="urn:microsoft.com/office/officeart/2005/8/layout/bList2"/>
    <dgm:cxn modelId="{1A474175-427A-4D2F-BA66-AA4EC2D22E15}" srcId="{153D98ED-8631-4ED8-9BF0-9572117993B1}" destId="{E4F21BA1-2FC0-4E9A-8A07-D446E565D78D}" srcOrd="1" destOrd="0" parTransId="{372BA2C7-CCFB-4D66-913C-00DA580ABC67}" sibTransId="{CCEF71A6-7EF6-406B-B4E4-0A484D357FEB}"/>
    <dgm:cxn modelId="{C4400356-DDA7-40DF-B15E-5A532300F866}" type="presOf" srcId="{1759E620-AA73-4658-9072-568C60477084}" destId="{793AD75B-6138-4EC9-887A-474CB757F8AF}" srcOrd="0" destOrd="2" presId="urn:microsoft.com/office/officeart/2005/8/layout/bList2"/>
    <dgm:cxn modelId="{1D105B56-7A13-48CE-A386-C2CD2451AA2D}" type="presOf" srcId="{251EA24D-27B5-403D-890B-D6532F17DE7E}" destId="{0AA41F9A-8769-43AE-AA7B-CD67BCA48B11}" srcOrd="0" destOrd="6" presId="urn:microsoft.com/office/officeart/2005/8/layout/bList2"/>
    <dgm:cxn modelId="{4A381458-ECCD-4A74-BE0B-ECE40ADEEF48}" type="presOf" srcId="{935B9B23-050C-4D88-A6A3-1E93AFF9EE41}" destId="{24CF5E64-C533-4F0C-A3A9-741CEAE42AE9}" srcOrd="0" destOrd="13" presId="urn:microsoft.com/office/officeart/2005/8/layout/bList2"/>
    <dgm:cxn modelId="{8C422A7D-EF93-48C2-8F2B-D187E8627200}" srcId="{98FDDE22-62CD-4C88-B3EC-43ED08B28B56}" destId="{856B65D0-2DD8-4D39-BF02-1BE8839A0E40}" srcOrd="3" destOrd="0" parTransId="{23DA585A-4632-4350-8CD7-9172EB64DE14}" sibTransId="{D74EB16F-7D09-433A-A8DC-C09D6AF8F3C9}"/>
    <dgm:cxn modelId="{23631A7E-6066-49E3-A114-421F529AA4CF}" srcId="{6BA5DCFE-BEC6-4CFC-BA3F-BC6BBAFCBCEB}" destId="{C592ED09-F3F6-40BD-8436-2D4582CF171E}" srcOrd="4" destOrd="0" parTransId="{A2409EF3-6D0B-4B88-8DA6-5E683E45BFDA}" sibTransId="{2151FDCB-6688-454F-BC51-C434C18CF15E}"/>
    <dgm:cxn modelId="{915A2082-B39B-4C7A-8717-0B323894726D}" srcId="{6BA5DCFE-BEC6-4CFC-BA3F-BC6BBAFCBCEB}" destId="{3EF15A00-E0F0-455C-BC47-BB574B97A39E}" srcOrd="1" destOrd="0" parTransId="{E79116FB-CEF3-400A-B7F0-C1553332AB61}" sibTransId="{37026694-EDD6-4F64-B7A3-20CCB4954A8F}"/>
    <dgm:cxn modelId="{63F27E84-C15D-4926-8527-9175686BEC5A}" type="presOf" srcId="{2D4F215B-9855-480B-ABC8-A3C3784AD2F2}" destId="{24CF5E64-C533-4F0C-A3A9-741CEAE42AE9}" srcOrd="0" destOrd="1" presId="urn:microsoft.com/office/officeart/2005/8/layout/bList2"/>
    <dgm:cxn modelId="{60F9A087-5135-4414-BACD-C02A8BC1DAAD}" srcId="{6BA5DCFE-BEC6-4CFC-BA3F-BC6BBAFCBCEB}" destId="{506D38B8-104E-4A38-B7F8-BE1590C472A0}" srcOrd="10" destOrd="0" parTransId="{1F771A5E-FD86-40E7-B985-F5ABDBA501B1}" sibTransId="{C4E48B1A-FCC7-45B5-9263-8FF483D8CA3A}"/>
    <dgm:cxn modelId="{E4438788-4123-4A81-B3F6-BBDEC9D52848}" type="presOf" srcId="{1F382E6D-AAE8-462E-ACBB-3A1685D493F7}" destId="{24CF5E64-C533-4F0C-A3A9-741CEAE42AE9}" srcOrd="0" destOrd="20" presId="urn:microsoft.com/office/officeart/2005/8/layout/bList2"/>
    <dgm:cxn modelId="{A910048C-5C95-40AE-B566-B87FBB599EF1}" srcId="{98FDDE22-62CD-4C88-B3EC-43ED08B28B56}" destId="{D2F136D1-E839-4AB9-B89A-6E3E753BDEA2}" srcOrd="10" destOrd="0" parTransId="{3B2C1D5B-CA5B-432D-B5F3-CBC8915A1DD1}" sibTransId="{0A16E275-EAA6-4C5E-B836-639D303D4E73}"/>
    <dgm:cxn modelId="{90EEE692-707A-4F6C-99D1-FBF8580DAF9C}" type="presOf" srcId="{71CE545A-097D-4335-9AF8-9BDE36AC9672}" destId="{24CF5E64-C533-4F0C-A3A9-741CEAE42AE9}" srcOrd="0" destOrd="14" presId="urn:microsoft.com/office/officeart/2005/8/layout/bList2"/>
    <dgm:cxn modelId="{7EE00897-2187-455C-AF38-26A36BB41D01}" type="presOf" srcId="{37E33851-7096-4C04-B7BE-B978D67BD738}" destId="{793AD75B-6138-4EC9-887A-474CB757F8AF}" srcOrd="0" destOrd="6" presId="urn:microsoft.com/office/officeart/2005/8/layout/bList2"/>
    <dgm:cxn modelId="{91822098-63CB-4029-A796-5F4AB4948F67}" srcId="{98FDDE22-62CD-4C88-B3EC-43ED08B28B56}" destId="{83666723-15D0-4B35-BF5F-C9BCF62C0FD9}" srcOrd="19" destOrd="0" parTransId="{E81A5E0B-A44D-4473-81A6-7B8DF2663711}" sibTransId="{9A9371D0-CB80-4DA2-AF64-058BB2951155}"/>
    <dgm:cxn modelId="{4CDB6D98-B92B-48DF-811E-B4B3AFF53C55}" type="presOf" srcId="{AE525CFA-2FDC-4694-93BF-6D3D2D6F85C0}" destId="{793AD75B-6138-4EC9-887A-474CB757F8AF}" srcOrd="0" destOrd="9" presId="urn:microsoft.com/office/officeart/2005/8/layout/bList2"/>
    <dgm:cxn modelId="{C7EC329A-2AAD-4F7F-842C-79093BF1FB40}" srcId="{6BA5DCFE-BEC6-4CFC-BA3F-BC6BBAFCBCEB}" destId="{FB65A98F-A184-460E-8F3C-EDBF2757416E}" srcOrd="7" destOrd="0" parTransId="{7EFE0886-4A0E-4FD9-A094-9C3AC7B772A6}" sibTransId="{E4D041FB-DF98-4826-BFF2-1AF3E87947D5}"/>
    <dgm:cxn modelId="{038A3D9D-84EE-4EB8-A229-A487C084B232}" type="presOf" srcId="{6BA5DCFE-BEC6-4CFC-BA3F-BC6BBAFCBCEB}" destId="{4B05487C-979B-45D5-97FC-8C69D2EA2651}" srcOrd="0" destOrd="0" presId="urn:microsoft.com/office/officeart/2005/8/layout/bList2"/>
    <dgm:cxn modelId="{1D038B9F-2BA6-45A8-B9B3-93B985D0D7DD}" type="presOf" srcId="{83666723-15D0-4B35-BF5F-C9BCF62C0FD9}" destId="{24CF5E64-C533-4F0C-A3A9-741CEAE42AE9}" srcOrd="0" destOrd="19" presId="urn:microsoft.com/office/officeart/2005/8/layout/bList2"/>
    <dgm:cxn modelId="{BBF0CA9F-D029-4F09-8F3E-41E5FC588095}" srcId="{98FDDE22-62CD-4C88-B3EC-43ED08B28B56}" destId="{2D4F215B-9855-480B-ABC8-A3C3784AD2F2}" srcOrd="1" destOrd="0" parTransId="{B39B5F55-3186-4BCB-B51D-DC1DD8A0F8B9}" sibTransId="{5DBEC601-C379-405B-AB0A-196A7C1C4F08}"/>
    <dgm:cxn modelId="{B3D3AEA2-B1FF-4601-B77A-8332B04BF69A}" type="presOf" srcId="{98FDDE22-62CD-4C88-B3EC-43ED08B28B56}" destId="{872A44C9-B8B8-4748-929A-1BAE7153C477}" srcOrd="1" destOrd="0" presId="urn:microsoft.com/office/officeart/2005/8/layout/bList2"/>
    <dgm:cxn modelId="{6EBCBAA5-0842-4ADB-92D9-F7040D7E6B5F}" type="presOf" srcId="{DA63EAB9-EDAD-403B-8917-2FA1FE0B09C1}" destId="{0AA41F9A-8769-43AE-AA7B-CD67BCA48B11}" srcOrd="0" destOrd="3" presId="urn:microsoft.com/office/officeart/2005/8/layout/bList2"/>
    <dgm:cxn modelId="{CDC509AC-1055-445E-9BE4-0E321F80A405}" type="presOf" srcId="{43C25D7E-CE99-4D34-B901-9F8CABD16157}" destId="{793AD75B-6138-4EC9-887A-474CB757F8AF}" srcOrd="0" destOrd="0" presId="urn:microsoft.com/office/officeart/2005/8/layout/bList2"/>
    <dgm:cxn modelId="{2DBDC0AE-7A46-4F43-A08B-4014F5E07090}" srcId="{98FDDE22-62CD-4C88-B3EC-43ED08B28B56}" destId="{D4628348-AAD0-413B-A7EF-5CB117C66CC7}" srcOrd="7" destOrd="0" parTransId="{ED42D378-1C86-4A00-8113-F19CED9017A4}" sibTransId="{3DE72E88-B522-4FE4-9F1E-894D4E969CF9}"/>
    <dgm:cxn modelId="{F9B4D4B0-CDC2-4C54-8DCE-B9CB03954C68}" srcId="{98FDDE22-62CD-4C88-B3EC-43ED08B28B56}" destId="{F6106E83-AC17-4634-8B81-B422233A76BF}" srcOrd="11" destOrd="0" parTransId="{10B7D094-D859-4E2E-AF31-7BFE11456E8E}" sibTransId="{12FDA95E-17A1-414D-B295-8BE16FC5185B}"/>
    <dgm:cxn modelId="{3FBF4BB1-B219-4669-9621-B122E5910346}" srcId="{E4F21BA1-2FC0-4E9A-8A07-D446E565D78D}" destId="{AE525CFA-2FDC-4694-93BF-6D3D2D6F85C0}" srcOrd="9" destOrd="0" parTransId="{95A9D806-0A86-4CBE-929D-0545BDFF29CF}" sibTransId="{DCBAD5C5-3ED8-40DB-B643-4AA53A9FA1E2}"/>
    <dgm:cxn modelId="{64F663B4-07FD-4B1A-80C3-4669593EA3B4}" type="presOf" srcId="{ADC919FA-D9A9-4CC9-A8EA-CBF51CD60415}" destId="{0AA41F9A-8769-43AE-AA7B-CD67BCA48B11}" srcOrd="0" destOrd="9" presId="urn:microsoft.com/office/officeart/2005/8/layout/bList2"/>
    <dgm:cxn modelId="{C47D6FB5-5EDB-4B68-A613-51F972AEF6FA}" type="presOf" srcId="{9AF9542D-13BC-4EB6-A8A4-B4BB742E331E}" destId="{0AA41F9A-8769-43AE-AA7B-CD67BCA48B11}" srcOrd="0" destOrd="5" presId="urn:microsoft.com/office/officeart/2005/8/layout/bList2"/>
    <dgm:cxn modelId="{A7E404B9-D6B7-49C7-8053-768DFB29C319}" type="presOf" srcId="{FB65A98F-A184-460E-8F3C-EDBF2757416E}" destId="{0AA41F9A-8769-43AE-AA7B-CD67BCA48B11}" srcOrd="0" destOrd="7" presId="urn:microsoft.com/office/officeart/2005/8/layout/bList2"/>
    <dgm:cxn modelId="{9A4A86BD-8BE3-4704-BFA1-77388469646B}" type="presOf" srcId="{C592ED09-F3F6-40BD-8436-2D4582CF171E}" destId="{0AA41F9A-8769-43AE-AA7B-CD67BCA48B11}" srcOrd="0" destOrd="4" presId="urn:microsoft.com/office/officeart/2005/8/layout/bList2"/>
    <dgm:cxn modelId="{CA7420BF-2084-44D4-B17E-9C4E0E11B813}" type="presOf" srcId="{ADB7F4C0-A180-4E98-8260-B52F62C4F096}" destId="{793AD75B-6138-4EC9-887A-474CB757F8AF}" srcOrd="0" destOrd="4" presId="urn:microsoft.com/office/officeart/2005/8/layout/bList2"/>
    <dgm:cxn modelId="{74FB43C5-9CA8-4264-991E-15F03F4E47BE}" srcId="{98FDDE22-62CD-4C88-B3EC-43ED08B28B56}" destId="{9A592664-E30B-4845-8466-865CCF2313DD}" srcOrd="12" destOrd="0" parTransId="{0D9ACE75-D5B1-4901-ADB1-692D6E37CCF7}" sibTransId="{75B955B8-F1D0-4A63-9D7D-B440FA427CBE}"/>
    <dgm:cxn modelId="{1116EDC5-5DC5-49A6-9E70-F4FE4923877F}" type="presOf" srcId="{3EF15A00-E0F0-455C-BC47-BB574B97A39E}" destId="{0AA41F9A-8769-43AE-AA7B-CD67BCA48B11}" srcOrd="0" destOrd="1" presId="urn:microsoft.com/office/officeart/2005/8/layout/bList2"/>
    <dgm:cxn modelId="{B07AFFC9-CC0D-43FB-A8F8-795C0DC5A5E1}" type="presOf" srcId="{3EDEA220-F4BB-46B7-B1F0-3E8F9EB8B78E}" destId="{24CF5E64-C533-4F0C-A3A9-741CEAE42AE9}" srcOrd="0" destOrd="21" presId="urn:microsoft.com/office/officeart/2005/8/layout/bList2"/>
    <dgm:cxn modelId="{84E1CDCC-FD10-4192-9BDC-7DC57AD248B0}" srcId="{153D98ED-8631-4ED8-9BF0-9572117993B1}" destId="{98FDDE22-62CD-4C88-B3EC-43ED08B28B56}" srcOrd="0" destOrd="0" parTransId="{32238DFF-F078-4ADB-A3A0-29B45731885D}" sibTransId="{C5BB039A-DDB4-4DE4-8727-8AC174104D15}"/>
    <dgm:cxn modelId="{393D0CCF-D506-4C8E-91EB-846266487ECD}" srcId="{6BA5DCFE-BEC6-4CFC-BA3F-BC6BBAFCBCEB}" destId="{251EA24D-27B5-403D-890B-D6532F17DE7E}" srcOrd="6" destOrd="0" parTransId="{9E320B68-D75F-482C-96A3-B7E3FFC166A4}" sibTransId="{BD52A0CB-F2E7-402A-B122-D7603385CCF7}"/>
    <dgm:cxn modelId="{34A4EED1-C9AD-4154-AD04-173BEF7ED9BA}" srcId="{6BA5DCFE-BEC6-4CFC-BA3F-BC6BBAFCBCEB}" destId="{AE5DF73A-1ED0-4BD0-A357-CD921ADDC0AC}" srcOrd="8" destOrd="0" parTransId="{B71188AE-5556-49D9-9320-223843DBDAB4}" sibTransId="{3A26FFBF-325B-4D91-B1E9-AD2DEB3345D0}"/>
    <dgm:cxn modelId="{43F31AD3-96C2-4139-8A6A-2EB7D50754DC}" srcId="{6BA5DCFE-BEC6-4CFC-BA3F-BC6BBAFCBCEB}" destId="{E9E3D533-4BE8-45F2-9F8C-00CE1D668D7B}" srcOrd="2" destOrd="0" parTransId="{7ACE5FA7-F9BB-4239-958E-25864C1078D4}" sibTransId="{0A49C35C-4AEF-4473-9E32-34A6894EE274}"/>
    <dgm:cxn modelId="{228DB6D6-F321-4C5C-B737-BD8DEB353E8D}" srcId="{98FDDE22-62CD-4C88-B3EC-43ED08B28B56}" destId="{1F382E6D-AAE8-462E-ACBB-3A1685D493F7}" srcOrd="20" destOrd="0" parTransId="{749B2A95-D307-47F6-8DBD-0D18F24C37BC}" sibTransId="{E4DA2249-94E7-4C99-8D40-D556C7AE3DC0}"/>
    <dgm:cxn modelId="{408F65DE-391B-4D1A-BAD7-E577E23D105D}" type="presOf" srcId="{F6106E83-AC17-4634-8B81-B422233A76BF}" destId="{24CF5E64-C533-4F0C-A3A9-741CEAE42AE9}" srcOrd="0" destOrd="11" presId="urn:microsoft.com/office/officeart/2005/8/layout/bList2"/>
    <dgm:cxn modelId="{AD311CE2-6DCA-4709-987F-4589CD04F236}" srcId="{6BA5DCFE-BEC6-4CFC-BA3F-BC6BBAFCBCEB}" destId="{D237EAF4-2252-4A80-B8F7-8DA52942214D}" srcOrd="0" destOrd="0" parTransId="{8FF82D80-9151-4DFD-BC5F-9F5CF6253C0F}" sibTransId="{EE273E18-D014-46C5-B742-15ED79DB9CBC}"/>
    <dgm:cxn modelId="{D03843E2-A4A2-4619-A618-87798D1DDCF8}" type="presOf" srcId="{7BE1E892-E146-4DCD-B34C-91A2CD5446A3}" destId="{793AD75B-6138-4EC9-887A-474CB757F8AF}" srcOrd="0" destOrd="10" presId="urn:microsoft.com/office/officeart/2005/8/layout/bList2"/>
    <dgm:cxn modelId="{A24304EB-6EBE-46DE-BAE7-DA5A89CB0EDB}" srcId="{6BA5DCFE-BEC6-4CFC-BA3F-BC6BBAFCBCEB}" destId="{DA63EAB9-EDAD-403B-8917-2FA1FE0B09C1}" srcOrd="3" destOrd="0" parTransId="{E7FF79D8-5B71-4E6F-9D53-AA313FD0E917}" sibTransId="{ABFCB457-6E98-44F7-8D5E-7DD09D55D9F5}"/>
    <dgm:cxn modelId="{F8FB23EB-097D-4825-89D7-EAF5B11DDF08}" srcId="{153D98ED-8631-4ED8-9BF0-9572117993B1}" destId="{6BA5DCFE-BEC6-4CFC-BA3F-BC6BBAFCBCEB}" srcOrd="2" destOrd="0" parTransId="{863ED82F-A306-4D0C-B1AB-821F30DE3679}" sibTransId="{0CD1CAD2-3DEA-4FBD-B746-174ADC11CC97}"/>
    <dgm:cxn modelId="{F5EA34EB-7432-4D40-AA2B-353D23A1F7AE}" type="presOf" srcId="{6A5750CB-BD99-4F19-8436-AC50CD52FDA2}" destId="{24CF5E64-C533-4F0C-A3A9-741CEAE42AE9}" srcOrd="0" destOrd="0" presId="urn:microsoft.com/office/officeart/2005/8/layout/bList2"/>
    <dgm:cxn modelId="{F19C0EF1-90AA-4122-965B-FB82DB192DAA}" type="presOf" srcId="{49696532-98A5-4D0D-8ECA-C6D2D6807903}" destId="{24CF5E64-C533-4F0C-A3A9-741CEAE42AE9}" srcOrd="0" destOrd="16" presId="urn:microsoft.com/office/officeart/2005/8/layout/bList2"/>
    <dgm:cxn modelId="{F05C4EF1-7D8C-4B2E-A331-C1D4F9CFC2AA}" type="presOf" srcId="{D48D09F7-1028-421E-B198-55ACE95FD468}" destId="{793AD75B-6138-4EC9-887A-474CB757F8AF}" srcOrd="0" destOrd="7" presId="urn:microsoft.com/office/officeart/2005/8/layout/bList2"/>
    <dgm:cxn modelId="{5036C8F1-2CB2-4241-9453-160465CC428A}" srcId="{98FDDE22-62CD-4C88-B3EC-43ED08B28B56}" destId="{6A5750CB-BD99-4F19-8436-AC50CD52FDA2}" srcOrd="0" destOrd="0" parTransId="{F94098C7-B6B2-4163-B60B-FB919FEBE05C}" sibTransId="{292F8632-9EDA-4DD6-A14F-7FD570A6D383}"/>
    <dgm:cxn modelId="{974A08F6-7BEF-401E-87C2-E5926FE9A3A1}" type="presOf" srcId="{AE5DF73A-1ED0-4BD0-A357-CD921ADDC0AC}" destId="{0AA41F9A-8769-43AE-AA7B-CD67BCA48B11}" srcOrd="0" destOrd="8" presId="urn:microsoft.com/office/officeart/2005/8/layout/bList2"/>
    <dgm:cxn modelId="{B7505FF7-B820-41DD-BCC9-43C55B831B34}" type="presOf" srcId="{153D98ED-8631-4ED8-9BF0-9572117993B1}" destId="{1EA68F55-7862-46D4-8DD8-586D909E5F35}" srcOrd="0" destOrd="0" presId="urn:microsoft.com/office/officeart/2005/8/layout/bList2"/>
    <dgm:cxn modelId="{282170F9-F468-44D6-9914-78AD0DDF846B}" srcId="{98FDDE22-62CD-4C88-B3EC-43ED08B28B56}" destId="{6E5C62DB-6E19-4380-B536-920BE909C950}" srcOrd="15" destOrd="0" parTransId="{AC3C72F3-B7EC-4F24-A20C-B91664B965B3}" sibTransId="{F469BD34-F2DE-4272-8FAA-5B976A429871}"/>
    <dgm:cxn modelId="{DEF51AFB-CFD9-4F0C-88D5-3A07F7D3962B}" type="presOf" srcId="{EDA15790-7B0C-4608-8361-B9E7FDD7329C}" destId="{793AD75B-6138-4EC9-887A-474CB757F8AF}" srcOrd="0" destOrd="3" presId="urn:microsoft.com/office/officeart/2005/8/layout/bList2"/>
    <dgm:cxn modelId="{32F25EF4-2285-4DA4-B007-FF41E7099C32}" type="presParOf" srcId="{1EA68F55-7862-46D4-8DD8-586D909E5F35}" destId="{362DAA64-6621-4FBB-B8AF-6AD232148B1D}" srcOrd="0" destOrd="0" presId="urn:microsoft.com/office/officeart/2005/8/layout/bList2"/>
    <dgm:cxn modelId="{6DFA5EA0-5A3A-4B1E-B67F-AB6E57E1F05C}" type="presParOf" srcId="{362DAA64-6621-4FBB-B8AF-6AD232148B1D}" destId="{24CF5E64-C533-4F0C-A3A9-741CEAE42AE9}" srcOrd="0" destOrd="0" presId="urn:microsoft.com/office/officeart/2005/8/layout/bList2"/>
    <dgm:cxn modelId="{075CCC9A-A299-4264-BB57-23A9B6B8BDE0}" type="presParOf" srcId="{362DAA64-6621-4FBB-B8AF-6AD232148B1D}" destId="{61E136C2-040C-42D2-8FE0-4002ABDB8B2D}" srcOrd="1" destOrd="0" presId="urn:microsoft.com/office/officeart/2005/8/layout/bList2"/>
    <dgm:cxn modelId="{D7152E5D-EB43-4F2A-8A9B-09FBDECA0E65}" type="presParOf" srcId="{362DAA64-6621-4FBB-B8AF-6AD232148B1D}" destId="{872A44C9-B8B8-4748-929A-1BAE7153C477}" srcOrd="2" destOrd="0" presId="urn:microsoft.com/office/officeart/2005/8/layout/bList2"/>
    <dgm:cxn modelId="{434FB0A8-CD17-433E-977F-9549FE168E58}" type="presParOf" srcId="{362DAA64-6621-4FBB-B8AF-6AD232148B1D}" destId="{619CA364-4071-4A24-86E3-86DC92972855}" srcOrd="3" destOrd="0" presId="urn:microsoft.com/office/officeart/2005/8/layout/bList2"/>
    <dgm:cxn modelId="{422285A3-B858-44B0-853E-C6E10DDA9A9B}" type="presParOf" srcId="{1EA68F55-7862-46D4-8DD8-586D909E5F35}" destId="{D6449FC5-B58F-4184-9CB5-F5A536D1657A}" srcOrd="1" destOrd="0" presId="urn:microsoft.com/office/officeart/2005/8/layout/bList2"/>
    <dgm:cxn modelId="{DA3DC4B8-D4B1-49EF-BFAF-0DA807A2DCD1}" type="presParOf" srcId="{1EA68F55-7862-46D4-8DD8-586D909E5F35}" destId="{4B26CBAB-3892-44B8-821B-E9E1BF3B496C}" srcOrd="2" destOrd="0" presId="urn:microsoft.com/office/officeart/2005/8/layout/bList2"/>
    <dgm:cxn modelId="{736B10DA-0E5A-4FC1-ACD6-14B302174661}" type="presParOf" srcId="{4B26CBAB-3892-44B8-821B-E9E1BF3B496C}" destId="{793AD75B-6138-4EC9-887A-474CB757F8AF}" srcOrd="0" destOrd="0" presId="urn:microsoft.com/office/officeart/2005/8/layout/bList2"/>
    <dgm:cxn modelId="{F91A78B1-A5AC-4D90-9F70-E67E1B3B4D0D}" type="presParOf" srcId="{4B26CBAB-3892-44B8-821B-E9E1BF3B496C}" destId="{0540083F-2EB9-4A28-A939-3771F3A3A465}" srcOrd="1" destOrd="0" presId="urn:microsoft.com/office/officeart/2005/8/layout/bList2"/>
    <dgm:cxn modelId="{75D06721-D944-409A-B754-6963BE87F66C}" type="presParOf" srcId="{4B26CBAB-3892-44B8-821B-E9E1BF3B496C}" destId="{649E85A0-2718-4A17-93EC-7E41917F8561}" srcOrd="2" destOrd="0" presId="urn:microsoft.com/office/officeart/2005/8/layout/bList2"/>
    <dgm:cxn modelId="{31A37B58-7D00-493C-9718-FB053D6E29D4}" type="presParOf" srcId="{4B26CBAB-3892-44B8-821B-E9E1BF3B496C}" destId="{B557B035-DEC2-411C-8A8B-B07BE904E374}" srcOrd="3" destOrd="0" presId="urn:microsoft.com/office/officeart/2005/8/layout/bList2"/>
    <dgm:cxn modelId="{C2FCA4CC-263C-4D9E-94B4-A00C2B59890D}" type="presParOf" srcId="{1EA68F55-7862-46D4-8DD8-586D909E5F35}" destId="{EAAE6619-0F6C-48F2-9DCB-324F9EC627BC}" srcOrd="3" destOrd="0" presId="urn:microsoft.com/office/officeart/2005/8/layout/bList2"/>
    <dgm:cxn modelId="{A356D369-20A1-4C3C-A6F1-C92B7F157566}" type="presParOf" srcId="{1EA68F55-7862-46D4-8DD8-586D909E5F35}" destId="{A58F2808-D5D4-4ACE-A394-396D92DA4049}" srcOrd="4" destOrd="0" presId="urn:microsoft.com/office/officeart/2005/8/layout/bList2"/>
    <dgm:cxn modelId="{4EA7B1D7-DC75-4A28-A09C-2CB49BCB9F0D}" type="presParOf" srcId="{A58F2808-D5D4-4ACE-A394-396D92DA4049}" destId="{0AA41F9A-8769-43AE-AA7B-CD67BCA48B11}" srcOrd="0" destOrd="0" presId="urn:microsoft.com/office/officeart/2005/8/layout/bList2"/>
    <dgm:cxn modelId="{35AAC84D-072E-44DB-9019-0263628FDB8A}" type="presParOf" srcId="{A58F2808-D5D4-4ACE-A394-396D92DA4049}" destId="{4B05487C-979B-45D5-97FC-8C69D2EA2651}" srcOrd="1" destOrd="0" presId="urn:microsoft.com/office/officeart/2005/8/layout/bList2"/>
    <dgm:cxn modelId="{C52DE70B-18E4-44D9-B9F6-8A21B9E3CA36}" type="presParOf" srcId="{A58F2808-D5D4-4ACE-A394-396D92DA4049}" destId="{CDAB59F0-E9EC-4E45-B1C8-CD5690B6486C}" srcOrd="2" destOrd="0" presId="urn:microsoft.com/office/officeart/2005/8/layout/bList2"/>
    <dgm:cxn modelId="{2BA6FF6F-D5BD-413C-A4F2-E8B50C9C1C67}" type="presParOf" srcId="{A58F2808-D5D4-4ACE-A394-396D92DA4049}" destId="{83F4B030-41D9-4278-8956-50A63890CC0C}"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3D98ED-8631-4ED8-9BF0-9572117993B1}" type="doc">
      <dgm:prSet loTypeId="urn:microsoft.com/office/officeart/2005/8/layout/bList2" loCatId="list" qsTypeId="urn:microsoft.com/office/officeart/2005/8/quickstyle/simple3" qsCatId="simple" csTypeId="urn:microsoft.com/office/officeart/2005/8/colors/accent2_2" csCatId="accent2" phldr="1"/>
      <dgm:spPr/>
      <dgm:t>
        <a:bodyPr/>
        <a:lstStyle/>
        <a:p>
          <a:endParaRPr lang="es-MX"/>
        </a:p>
      </dgm:t>
    </dgm:pt>
    <dgm:pt modelId="{98FDDE22-62CD-4C88-B3EC-43ED08B28B56}">
      <dgm:prSet phldrT="[Texto]" custT="1"/>
      <dgm:spPr/>
      <dgm:t>
        <a:bodyPr/>
        <a:lstStyle/>
        <a:p>
          <a:r>
            <a:rPr lang="es-MX" sz="2000" b="1" dirty="0"/>
            <a:t>Estudiantes</a:t>
          </a:r>
        </a:p>
      </dgm:t>
    </dgm:pt>
    <dgm:pt modelId="{32238DFF-F078-4ADB-A3A0-29B45731885D}" type="parTrans" cxnId="{84E1CDCC-FD10-4192-9BDC-7DC57AD248B0}">
      <dgm:prSet/>
      <dgm:spPr/>
      <dgm:t>
        <a:bodyPr/>
        <a:lstStyle/>
        <a:p>
          <a:endParaRPr lang="es-MX" sz="1600"/>
        </a:p>
      </dgm:t>
    </dgm:pt>
    <dgm:pt modelId="{C5BB039A-DDB4-4DE4-8727-8AC174104D15}" type="sibTrans" cxnId="{84E1CDCC-FD10-4192-9BDC-7DC57AD248B0}">
      <dgm:prSet/>
      <dgm:spPr/>
      <dgm:t>
        <a:bodyPr/>
        <a:lstStyle/>
        <a:p>
          <a:endParaRPr lang="es-MX" sz="1600"/>
        </a:p>
      </dgm:t>
    </dgm:pt>
    <dgm:pt modelId="{E4F21BA1-2FC0-4E9A-8A07-D446E565D78D}">
      <dgm:prSet phldrT="[Texto]" custT="1"/>
      <dgm:spPr/>
      <dgm:t>
        <a:bodyPr/>
        <a:lstStyle/>
        <a:p>
          <a:r>
            <a:rPr lang="es-MX" sz="2000" b="1" dirty="0"/>
            <a:t>Cursos</a:t>
          </a:r>
        </a:p>
      </dgm:t>
    </dgm:pt>
    <dgm:pt modelId="{CCEF71A6-7EF6-406B-B4E4-0A484D357FEB}" type="sibTrans" cxnId="{1A474175-427A-4D2F-BA66-AA4EC2D22E15}">
      <dgm:prSet/>
      <dgm:spPr/>
      <dgm:t>
        <a:bodyPr/>
        <a:lstStyle/>
        <a:p>
          <a:endParaRPr lang="es-MX" sz="1600"/>
        </a:p>
      </dgm:t>
    </dgm:pt>
    <dgm:pt modelId="{372BA2C7-CCFB-4D66-913C-00DA580ABC67}" type="parTrans" cxnId="{1A474175-427A-4D2F-BA66-AA4EC2D22E15}">
      <dgm:prSet/>
      <dgm:spPr/>
      <dgm:t>
        <a:bodyPr/>
        <a:lstStyle/>
        <a:p>
          <a:endParaRPr lang="es-MX" sz="1600"/>
        </a:p>
      </dgm:t>
    </dgm:pt>
    <dgm:pt modelId="{7BE1E892-E146-4DCD-B34C-91A2CD5446A3}">
      <dgm:prSet custT="1"/>
      <dgm:spPr/>
      <dgm:t>
        <a:bodyPr/>
        <a:lstStyle/>
        <a:p>
          <a:r>
            <a:rPr lang="es-MX" sz="1600" b="0" i="0" u="none" dirty="0"/>
            <a:t>Organización Académica Curso</a:t>
          </a:r>
          <a:endParaRPr lang="es-CO" sz="1600" dirty="0"/>
        </a:p>
      </dgm:t>
    </dgm:pt>
    <dgm:pt modelId="{7EE3265C-F153-4060-8362-9E76EA9C99EC}" type="sibTrans" cxnId="{E9158100-F43C-4FD0-95F8-A3C97FF6CED3}">
      <dgm:prSet/>
      <dgm:spPr/>
      <dgm:t>
        <a:bodyPr/>
        <a:lstStyle/>
        <a:p>
          <a:endParaRPr lang="es-CO" sz="1600"/>
        </a:p>
      </dgm:t>
    </dgm:pt>
    <dgm:pt modelId="{F0EAACD5-42FC-495B-9CCE-08251D25C289}" type="parTrans" cxnId="{E9158100-F43C-4FD0-95F8-A3C97FF6CED3}">
      <dgm:prSet/>
      <dgm:spPr/>
      <dgm:t>
        <a:bodyPr/>
        <a:lstStyle/>
        <a:p>
          <a:endParaRPr lang="es-CO" sz="1600"/>
        </a:p>
      </dgm:t>
    </dgm:pt>
    <dgm:pt modelId="{43BEBC29-91D8-4DF8-BA17-5BEA204BEADB}">
      <dgm:prSet custT="1"/>
      <dgm:spPr/>
      <dgm:t>
        <a:bodyPr/>
        <a:lstStyle/>
        <a:p>
          <a:r>
            <a:rPr lang="es-MX" sz="2000" b="1" dirty="0"/>
            <a:t>Matriculas</a:t>
          </a:r>
          <a:endParaRPr lang="es-CO" sz="2000" b="1" dirty="0"/>
        </a:p>
      </dgm:t>
    </dgm:pt>
    <dgm:pt modelId="{B1B2658A-AE9F-45AD-BAA4-C009A1DB4C3B}" type="parTrans" cxnId="{29C83E14-4144-4B41-A7BC-1071A1EB4B8B}">
      <dgm:prSet/>
      <dgm:spPr/>
      <dgm:t>
        <a:bodyPr/>
        <a:lstStyle/>
        <a:p>
          <a:endParaRPr lang="es-CO" sz="1600"/>
        </a:p>
      </dgm:t>
    </dgm:pt>
    <dgm:pt modelId="{996D7BF0-8B8C-49E8-8D9F-087C1B7AF292}" type="sibTrans" cxnId="{29C83E14-4144-4B41-A7BC-1071A1EB4B8B}">
      <dgm:prSet/>
      <dgm:spPr/>
      <dgm:t>
        <a:bodyPr/>
        <a:lstStyle/>
        <a:p>
          <a:endParaRPr lang="es-CO" sz="1600"/>
        </a:p>
      </dgm:t>
    </dgm:pt>
    <dgm:pt modelId="{38E0CF02-5C06-479F-B2E9-C46C3A036B69}">
      <dgm:prSet custT="1"/>
      <dgm:spPr/>
      <dgm:t>
        <a:bodyPr/>
        <a:lstStyle/>
        <a:p>
          <a:r>
            <a:rPr lang="es-MX" sz="1600" b="0" i="0" u="none" dirty="0" err="1"/>
            <a:t>Nro</a:t>
          </a:r>
          <a:r>
            <a:rPr lang="es-MX" sz="1600" b="0" i="0" u="none" dirty="0"/>
            <a:t> Catalogo</a:t>
          </a:r>
          <a:endParaRPr lang="es-CO" sz="1600" dirty="0"/>
        </a:p>
      </dgm:t>
    </dgm:pt>
    <dgm:pt modelId="{B51B5F92-FE2F-4BE0-9199-1F9201349877}" type="parTrans" cxnId="{FD881705-0AD0-4C08-8F85-442F0A06CEFA}">
      <dgm:prSet/>
      <dgm:spPr/>
      <dgm:t>
        <a:bodyPr/>
        <a:lstStyle/>
        <a:p>
          <a:endParaRPr lang="es-CO" sz="1600"/>
        </a:p>
      </dgm:t>
    </dgm:pt>
    <dgm:pt modelId="{11499DB7-9936-4AD5-8360-5A68C5F5975C}" type="sibTrans" cxnId="{FD881705-0AD0-4C08-8F85-442F0A06CEFA}">
      <dgm:prSet/>
      <dgm:spPr/>
      <dgm:t>
        <a:bodyPr/>
        <a:lstStyle/>
        <a:p>
          <a:endParaRPr lang="es-CO" sz="1600"/>
        </a:p>
      </dgm:t>
    </dgm:pt>
    <dgm:pt modelId="{D2E3D877-3EFA-46CB-AB3D-C9B9864B9DB6}">
      <dgm:prSet custT="1"/>
      <dgm:spPr/>
      <dgm:t>
        <a:bodyPr/>
        <a:lstStyle/>
        <a:p>
          <a:r>
            <a:rPr lang="es-MX" sz="1600" b="0" i="0" u="none" dirty="0"/>
            <a:t>Descripción de Curso</a:t>
          </a:r>
          <a:endParaRPr lang="es-CO" sz="1600" dirty="0"/>
        </a:p>
      </dgm:t>
    </dgm:pt>
    <dgm:pt modelId="{6DC9800C-9DBA-47DA-97D9-BBCD3214F458}" type="parTrans" cxnId="{C0439690-5EC8-470C-AD61-B8DF3DCEFBAA}">
      <dgm:prSet/>
      <dgm:spPr/>
      <dgm:t>
        <a:bodyPr/>
        <a:lstStyle/>
        <a:p>
          <a:endParaRPr lang="es-CO" sz="1600"/>
        </a:p>
      </dgm:t>
    </dgm:pt>
    <dgm:pt modelId="{224F96B8-690B-4B32-B7DE-8B2011FE6A29}" type="sibTrans" cxnId="{C0439690-5EC8-470C-AD61-B8DF3DCEFBAA}">
      <dgm:prSet/>
      <dgm:spPr/>
      <dgm:t>
        <a:bodyPr/>
        <a:lstStyle/>
        <a:p>
          <a:endParaRPr lang="es-CO" sz="1600"/>
        </a:p>
      </dgm:t>
    </dgm:pt>
    <dgm:pt modelId="{D2B20B15-C232-4CA7-82C7-A6B2722ADEAD}">
      <dgm:prSet custT="1"/>
      <dgm:spPr/>
      <dgm:t>
        <a:bodyPr/>
        <a:lstStyle/>
        <a:p>
          <a:r>
            <a:rPr lang="es-MX" sz="1600" b="0" i="0" u="none" dirty="0" err="1"/>
            <a:t>Créd</a:t>
          </a:r>
          <a:r>
            <a:rPr lang="es-MX" sz="1600" b="0" i="0" u="none" dirty="0"/>
            <a:t> Curso</a:t>
          </a:r>
          <a:endParaRPr lang="es-CO" sz="1600" dirty="0"/>
        </a:p>
      </dgm:t>
    </dgm:pt>
    <dgm:pt modelId="{0F5BCF5B-F049-467E-A5AF-A26EF50E32F9}" type="parTrans" cxnId="{0CDAD602-8020-4B4F-BE69-5471AF068936}">
      <dgm:prSet/>
      <dgm:spPr/>
      <dgm:t>
        <a:bodyPr/>
        <a:lstStyle/>
        <a:p>
          <a:endParaRPr lang="es-CO" sz="1600"/>
        </a:p>
      </dgm:t>
    </dgm:pt>
    <dgm:pt modelId="{3E83F1C0-C541-4593-8145-587373C73D37}" type="sibTrans" cxnId="{0CDAD602-8020-4B4F-BE69-5471AF068936}">
      <dgm:prSet/>
      <dgm:spPr/>
      <dgm:t>
        <a:bodyPr/>
        <a:lstStyle/>
        <a:p>
          <a:endParaRPr lang="es-CO" sz="1600"/>
        </a:p>
      </dgm:t>
    </dgm:pt>
    <dgm:pt modelId="{A47635DE-ADBF-4CD9-B7D9-AA6E43EA43A2}">
      <dgm:prSet custT="1"/>
      <dgm:spPr/>
      <dgm:t>
        <a:bodyPr/>
        <a:lstStyle/>
        <a:p>
          <a:r>
            <a:rPr lang="es-MX" sz="1600" b="0" u="none" strike="noStrike" dirty="0">
              <a:solidFill>
                <a:srgbClr val="000000"/>
              </a:solidFill>
              <a:effectLst/>
            </a:rPr>
            <a:t>Ciclo Electivo</a:t>
          </a:r>
          <a:endParaRPr lang="es-CO" sz="1600" dirty="0"/>
        </a:p>
      </dgm:t>
    </dgm:pt>
    <dgm:pt modelId="{1FFAB36E-6F21-4A13-A8BE-FB6E12A123CB}" type="parTrans" cxnId="{A1EBB3A6-14CE-472A-B8D9-5EB74052DEC3}">
      <dgm:prSet/>
      <dgm:spPr/>
      <dgm:t>
        <a:bodyPr/>
        <a:lstStyle/>
        <a:p>
          <a:endParaRPr lang="es-CO" sz="1600"/>
        </a:p>
      </dgm:t>
    </dgm:pt>
    <dgm:pt modelId="{C07E20F3-083E-476D-A0E2-991D55F34C4D}" type="sibTrans" cxnId="{A1EBB3A6-14CE-472A-B8D9-5EB74052DEC3}">
      <dgm:prSet/>
      <dgm:spPr/>
      <dgm:t>
        <a:bodyPr/>
        <a:lstStyle/>
        <a:p>
          <a:endParaRPr lang="es-CO" sz="1600"/>
        </a:p>
      </dgm:t>
    </dgm:pt>
    <dgm:pt modelId="{D2760ABD-49A2-48AC-8371-EEA11E2A9C30}">
      <dgm:prSet phldrT="[Texto]" custT="1"/>
      <dgm:spPr/>
      <dgm:t>
        <a:bodyPr/>
        <a:lstStyle/>
        <a:p>
          <a:r>
            <a:rPr lang="es-MX" sz="1600" b="0" i="0" u="none" dirty="0"/>
            <a:t>Tipo de Documento</a:t>
          </a:r>
          <a:endParaRPr lang="es-MX" sz="1600" b="1" dirty="0"/>
        </a:p>
      </dgm:t>
    </dgm:pt>
    <dgm:pt modelId="{EE42646E-7AF4-45D3-8909-BD387392F8F5}" type="parTrans" cxnId="{B5C9E531-06A7-429D-B83B-B3D74917411C}">
      <dgm:prSet/>
      <dgm:spPr/>
      <dgm:t>
        <a:bodyPr/>
        <a:lstStyle/>
        <a:p>
          <a:endParaRPr lang="es-CO" sz="1600"/>
        </a:p>
      </dgm:t>
    </dgm:pt>
    <dgm:pt modelId="{B2EB27C4-44CC-4683-B23C-4C7E34F23F3C}" type="sibTrans" cxnId="{B5C9E531-06A7-429D-B83B-B3D74917411C}">
      <dgm:prSet/>
      <dgm:spPr/>
      <dgm:t>
        <a:bodyPr/>
        <a:lstStyle/>
        <a:p>
          <a:endParaRPr lang="es-CO" sz="1600"/>
        </a:p>
      </dgm:t>
    </dgm:pt>
    <dgm:pt modelId="{2277327B-65AF-4337-B455-C5630231D7BB}">
      <dgm:prSet custT="1"/>
      <dgm:spPr/>
      <dgm:t>
        <a:bodyPr/>
        <a:lstStyle/>
        <a:p>
          <a:r>
            <a:rPr lang="es-MX" sz="1600" b="0" i="0" u="none" dirty="0"/>
            <a:t>Grado Académico Estudiante</a:t>
          </a:r>
          <a:endParaRPr lang="es-CO" sz="1600" dirty="0"/>
        </a:p>
      </dgm:t>
    </dgm:pt>
    <dgm:pt modelId="{925E0BE0-9493-41EC-98B3-AD076813D11C}" type="parTrans" cxnId="{0F316606-96B9-45C1-ADE0-7282AF1DC7F5}">
      <dgm:prSet/>
      <dgm:spPr/>
      <dgm:t>
        <a:bodyPr/>
        <a:lstStyle/>
        <a:p>
          <a:endParaRPr lang="es-CO" sz="1600"/>
        </a:p>
      </dgm:t>
    </dgm:pt>
    <dgm:pt modelId="{36338A63-3302-4C43-9DFE-7C1804350F9D}" type="sibTrans" cxnId="{0F316606-96B9-45C1-ADE0-7282AF1DC7F5}">
      <dgm:prSet/>
      <dgm:spPr/>
      <dgm:t>
        <a:bodyPr/>
        <a:lstStyle/>
        <a:p>
          <a:endParaRPr lang="es-CO" sz="1600"/>
        </a:p>
      </dgm:t>
    </dgm:pt>
    <dgm:pt modelId="{EF856E63-F99C-4C34-BA2F-50B594C813A8}">
      <dgm:prSet custT="1"/>
      <dgm:spPr/>
      <dgm:t>
        <a:bodyPr/>
        <a:lstStyle/>
        <a:p>
          <a:r>
            <a:rPr lang="es-MX" sz="1600" b="0" i="0" u="none" dirty="0"/>
            <a:t>Código del Programa Estudiante</a:t>
          </a:r>
          <a:endParaRPr lang="es-CO" sz="1600" dirty="0"/>
        </a:p>
      </dgm:t>
    </dgm:pt>
    <dgm:pt modelId="{3ECADC3E-A5C6-4630-8ECE-C04EF8ABBAA7}" type="parTrans" cxnId="{8A56AE2F-6106-4F75-9998-CBCC420CF79C}">
      <dgm:prSet/>
      <dgm:spPr/>
      <dgm:t>
        <a:bodyPr/>
        <a:lstStyle/>
        <a:p>
          <a:endParaRPr lang="es-CO" sz="1600"/>
        </a:p>
      </dgm:t>
    </dgm:pt>
    <dgm:pt modelId="{7B6A256F-351D-4628-A446-301A0DF7293D}" type="sibTrans" cxnId="{8A56AE2F-6106-4F75-9998-CBCC420CF79C}">
      <dgm:prSet/>
      <dgm:spPr/>
      <dgm:t>
        <a:bodyPr/>
        <a:lstStyle/>
        <a:p>
          <a:endParaRPr lang="es-CO" sz="1600"/>
        </a:p>
      </dgm:t>
    </dgm:pt>
    <dgm:pt modelId="{9210247C-1E6E-4C0F-85E9-0FF03C202E9C}">
      <dgm:prSet custT="1"/>
      <dgm:spPr/>
      <dgm:t>
        <a:bodyPr/>
        <a:lstStyle/>
        <a:p>
          <a:r>
            <a:rPr lang="es-MX" sz="1600" b="0" i="0" u="none" dirty="0"/>
            <a:t>Programa Académico Unificado</a:t>
          </a:r>
          <a:endParaRPr lang="es-CO" sz="1600" dirty="0"/>
        </a:p>
      </dgm:t>
    </dgm:pt>
    <dgm:pt modelId="{E8AB531F-13E3-458B-8204-86828E70DB85}" type="parTrans" cxnId="{4C97F5AB-1564-48D2-8E7F-3038E9CEB51B}">
      <dgm:prSet/>
      <dgm:spPr/>
      <dgm:t>
        <a:bodyPr/>
        <a:lstStyle/>
        <a:p>
          <a:endParaRPr lang="es-CO" sz="1600"/>
        </a:p>
      </dgm:t>
    </dgm:pt>
    <dgm:pt modelId="{C7384189-960B-419A-B993-D86D242F908B}" type="sibTrans" cxnId="{4C97F5AB-1564-48D2-8E7F-3038E9CEB51B}">
      <dgm:prSet/>
      <dgm:spPr/>
      <dgm:t>
        <a:bodyPr/>
        <a:lstStyle/>
        <a:p>
          <a:endParaRPr lang="es-CO" sz="1600"/>
        </a:p>
      </dgm:t>
    </dgm:pt>
    <dgm:pt modelId="{1EA68F55-7862-46D4-8DD8-586D909E5F35}" type="pres">
      <dgm:prSet presAssocID="{153D98ED-8631-4ED8-9BF0-9572117993B1}" presName="diagram" presStyleCnt="0">
        <dgm:presLayoutVars>
          <dgm:dir/>
          <dgm:animLvl val="lvl"/>
          <dgm:resizeHandles val="exact"/>
        </dgm:presLayoutVars>
      </dgm:prSet>
      <dgm:spPr/>
    </dgm:pt>
    <dgm:pt modelId="{362DAA64-6621-4FBB-B8AF-6AD232148B1D}" type="pres">
      <dgm:prSet presAssocID="{98FDDE22-62CD-4C88-B3EC-43ED08B28B56}" presName="compNode" presStyleCnt="0"/>
      <dgm:spPr/>
    </dgm:pt>
    <dgm:pt modelId="{24CF5E64-C533-4F0C-A3A9-741CEAE42AE9}" type="pres">
      <dgm:prSet presAssocID="{98FDDE22-62CD-4C88-B3EC-43ED08B28B56}" presName="childRect" presStyleLbl="bgAcc1" presStyleIdx="0" presStyleCnt="3" custScaleX="95632" custScaleY="121646" custLinFactNeighborX="-232" custLinFactNeighborY="-40468">
        <dgm:presLayoutVars>
          <dgm:bulletEnabled val="1"/>
        </dgm:presLayoutVars>
      </dgm:prSet>
      <dgm:spPr/>
    </dgm:pt>
    <dgm:pt modelId="{61E136C2-040C-42D2-8FE0-4002ABDB8B2D}" type="pres">
      <dgm:prSet presAssocID="{98FDDE22-62CD-4C88-B3EC-43ED08B28B56}" presName="parentText" presStyleLbl="node1" presStyleIdx="0" presStyleCnt="0">
        <dgm:presLayoutVars>
          <dgm:chMax val="0"/>
          <dgm:bulletEnabled val="1"/>
        </dgm:presLayoutVars>
      </dgm:prSet>
      <dgm:spPr/>
    </dgm:pt>
    <dgm:pt modelId="{872A44C9-B8B8-4748-929A-1BAE7153C477}" type="pres">
      <dgm:prSet presAssocID="{98FDDE22-62CD-4C88-B3EC-43ED08B28B56}" presName="parentRect" presStyleLbl="alignNode1" presStyleIdx="0" presStyleCnt="3" custScaleX="95632"/>
      <dgm:spPr/>
    </dgm:pt>
    <dgm:pt modelId="{619CA364-4071-4A24-86E3-86DC92972855}" type="pres">
      <dgm:prSet presAssocID="{98FDDE22-62CD-4C88-B3EC-43ED08B28B56}" presName="adorn" presStyleLbl="fgAccFollow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irrete con relleno sólido"/>
        </a:ext>
      </dgm:extLst>
    </dgm:pt>
    <dgm:pt modelId="{D6449FC5-B58F-4184-9CB5-F5A536D1657A}" type="pres">
      <dgm:prSet presAssocID="{C5BB039A-DDB4-4DE4-8727-8AC174104D15}" presName="sibTrans" presStyleLbl="sibTrans2D1" presStyleIdx="0" presStyleCnt="0"/>
      <dgm:spPr/>
    </dgm:pt>
    <dgm:pt modelId="{4B26CBAB-3892-44B8-821B-E9E1BF3B496C}" type="pres">
      <dgm:prSet presAssocID="{E4F21BA1-2FC0-4E9A-8A07-D446E565D78D}" presName="compNode" presStyleCnt="0"/>
      <dgm:spPr/>
    </dgm:pt>
    <dgm:pt modelId="{793AD75B-6138-4EC9-887A-474CB757F8AF}" type="pres">
      <dgm:prSet presAssocID="{E4F21BA1-2FC0-4E9A-8A07-D446E565D78D}" presName="childRect" presStyleLbl="bgAcc1" presStyleIdx="1" presStyleCnt="3" custScaleX="90035" custScaleY="115514">
        <dgm:presLayoutVars>
          <dgm:bulletEnabled val="1"/>
        </dgm:presLayoutVars>
      </dgm:prSet>
      <dgm:spPr/>
    </dgm:pt>
    <dgm:pt modelId="{0540083F-2EB9-4A28-A939-3771F3A3A465}" type="pres">
      <dgm:prSet presAssocID="{E4F21BA1-2FC0-4E9A-8A07-D446E565D78D}" presName="parentText" presStyleLbl="node1" presStyleIdx="0" presStyleCnt="0">
        <dgm:presLayoutVars>
          <dgm:chMax val="0"/>
          <dgm:bulletEnabled val="1"/>
        </dgm:presLayoutVars>
      </dgm:prSet>
      <dgm:spPr/>
    </dgm:pt>
    <dgm:pt modelId="{649E85A0-2718-4A17-93EC-7E41917F8561}" type="pres">
      <dgm:prSet presAssocID="{E4F21BA1-2FC0-4E9A-8A07-D446E565D78D}" presName="parentRect" presStyleLbl="alignNode1" presStyleIdx="1" presStyleCnt="3" custScaleX="90035"/>
      <dgm:spPr/>
    </dgm:pt>
    <dgm:pt modelId="{B557B035-DEC2-411C-8A8B-B07BE904E374}" type="pres">
      <dgm:prSet presAssocID="{E4F21BA1-2FC0-4E9A-8A07-D446E565D78D}" presName="adorn" presStyleLbl="fgAccFollow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ibros con relleno sólido"/>
        </a:ext>
      </dgm:extLst>
    </dgm:pt>
    <dgm:pt modelId="{EAAE6619-0F6C-48F2-9DCB-324F9EC627BC}" type="pres">
      <dgm:prSet presAssocID="{CCEF71A6-7EF6-406B-B4E4-0A484D357FEB}" presName="sibTrans" presStyleLbl="sibTrans2D1" presStyleIdx="0" presStyleCnt="0"/>
      <dgm:spPr/>
    </dgm:pt>
    <dgm:pt modelId="{5B77911A-2140-4148-A805-44221AE64E08}" type="pres">
      <dgm:prSet presAssocID="{43BEBC29-91D8-4DF8-BA17-5BEA204BEADB}" presName="compNode" presStyleCnt="0"/>
      <dgm:spPr/>
    </dgm:pt>
    <dgm:pt modelId="{A6FB13A4-E2F1-4645-8972-77E66FB468B3}" type="pres">
      <dgm:prSet presAssocID="{43BEBC29-91D8-4DF8-BA17-5BEA204BEADB}" presName="childRect" presStyleLbl="bgAcc1" presStyleIdx="2" presStyleCnt="3" custScaleX="74965">
        <dgm:presLayoutVars>
          <dgm:bulletEnabled val="1"/>
        </dgm:presLayoutVars>
      </dgm:prSet>
      <dgm:spPr/>
    </dgm:pt>
    <dgm:pt modelId="{A15344E9-86A2-413F-A15A-A83303DFD922}" type="pres">
      <dgm:prSet presAssocID="{43BEBC29-91D8-4DF8-BA17-5BEA204BEADB}" presName="parentText" presStyleLbl="node1" presStyleIdx="0" presStyleCnt="0">
        <dgm:presLayoutVars>
          <dgm:chMax val="0"/>
          <dgm:bulletEnabled val="1"/>
        </dgm:presLayoutVars>
      </dgm:prSet>
      <dgm:spPr/>
    </dgm:pt>
    <dgm:pt modelId="{60A77B84-CF70-4A1E-A34C-5B31830778BF}" type="pres">
      <dgm:prSet presAssocID="{43BEBC29-91D8-4DF8-BA17-5BEA204BEADB}" presName="parentRect" presStyleLbl="alignNode1" presStyleIdx="2" presStyleCnt="3" custScaleX="74965"/>
      <dgm:spPr/>
    </dgm:pt>
    <dgm:pt modelId="{AD919113-CC20-44FB-8B8F-14F4FFD811E9}" type="pres">
      <dgm:prSet presAssocID="{43BEBC29-91D8-4DF8-BA17-5BEA204BEADB}" presName="adorn" presStyleLbl="fgAccFollow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ocumento con relleno sólido"/>
        </a:ext>
      </dgm:extLst>
    </dgm:pt>
  </dgm:ptLst>
  <dgm:cxnLst>
    <dgm:cxn modelId="{E9158100-F43C-4FD0-95F8-A3C97FF6CED3}" srcId="{E4F21BA1-2FC0-4E9A-8A07-D446E565D78D}" destId="{7BE1E892-E146-4DCD-B34C-91A2CD5446A3}" srcOrd="0" destOrd="0" parTransId="{F0EAACD5-42FC-495B-9CCE-08251D25C289}" sibTransId="{7EE3265C-F153-4060-8362-9E76EA9C99EC}"/>
    <dgm:cxn modelId="{0CDAD602-8020-4B4F-BE69-5471AF068936}" srcId="{E4F21BA1-2FC0-4E9A-8A07-D446E565D78D}" destId="{D2B20B15-C232-4CA7-82C7-A6B2722ADEAD}" srcOrd="3" destOrd="0" parTransId="{0F5BCF5B-F049-467E-A5AF-A26EF50E32F9}" sibTransId="{3E83F1C0-C541-4593-8145-587373C73D37}"/>
    <dgm:cxn modelId="{FD881705-0AD0-4C08-8F85-442F0A06CEFA}" srcId="{E4F21BA1-2FC0-4E9A-8A07-D446E565D78D}" destId="{38E0CF02-5C06-479F-B2E9-C46C3A036B69}" srcOrd="1" destOrd="0" parTransId="{B51B5F92-FE2F-4BE0-9199-1F9201349877}" sibTransId="{11499DB7-9936-4AD5-8360-5A68C5F5975C}"/>
    <dgm:cxn modelId="{0F316606-96B9-45C1-ADE0-7282AF1DC7F5}" srcId="{98FDDE22-62CD-4C88-B3EC-43ED08B28B56}" destId="{2277327B-65AF-4337-B455-C5630231D7BB}" srcOrd="1" destOrd="0" parTransId="{925E0BE0-9493-41EC-98B3-AD076813D11C}" sibTransId="{36338A63-3302-4C43-9DFE-7C1804350F9D}"/>
    <dgm:cxn modelId="{1AB35113-FA49-462C-A8B5-2932EE94FB58}" type="presOf" srcId="{CCEF71A6-7EF6-406B-B4E4-0A484D357FEB}" destId="{EAAE6619-0F6C-48F2-9DCB-324F9EC627BC}" srcOrd="0" destOrd="0" presId="urn:microsoft.com/office/officeart/2005/8/layout/bList2"/>
    <dgm:cxn modelId="{29C83E14-4144-4B41-A7BC-1071A1EB4B8B}" srcId="{153D98ED-8631-4ED8-9BF0-9572117993B1}" destId="{43BEBC29-91D8-4DF8-BA17-5BEA204BEADB}" srcOrd="2" destOrd="0" parTransId="{B1B2658A-AE9F-45AD-BAA4-C009A1DB4C3B}" sibTransId="{996D7BF0-8B8C-49E8-8D9F-087C1B7AF292}"/>
    <dgm:cxn modelId="{00E3A316-2729-449A-B589-F4630B473F1F}" type="presOf" srcId="{E4F21BA1-2FC0-4E9A-8A07-D446E565D78D}" destId="{649E85A0-2718-4A17-93EC-7E41917F8561}" srcOrd="1" destOrd="0" presId="urn:microsoft.com/office/officeart/2005/8/layout/bList2"/>
    <dgm:cxn modelId="{3D96F21D-3A07-4D55-B172-D0924ED22EEC}" type="presOf" srcId="{D2E3D877-3EFA-46CB-AB3D-C9B9864B9DB6}" destId="{793AD75B-6138-4EC9-887A-474CB757F8AF}" srcOrd="0" destOrd="2" presId="urn:microsoft.com/office/officeart/2005/8/layout/bList2"/>
    <dgm:cxn modelId="{C519092C-087A-4AF5-B215-6E89D72E0819}" type="presOf" srcId="{C5BB039A-DDB4-4DE4-8727-8AC174104D15}" destId="{D6449FC5-B58F-4184-9CB5-F5A536D1657A}" srcOrd="0" destOrd="0" presId="urn:microsoft.com/office/officeart/2005/8/layout/bList2"/>
    <dgm:cxn modelId="{8A56AE2F-6106-4F75-9998-CBCC420CF79C}" srcId="{98FDDE22-62CD-4C88-B3EC-43ED08B28B56}" destId="{EF856E63-F99C-4C34-BA2F-50B594C813A8}" srcOrd="2" destOrd="0" parTransId="{3ECADC3E-A5C6-4630-8ECE-C04EF8ABBAA7}" sibTransId="{7B6A256F-351D-4628-A446-301A0DF7293D}"/>
    <dgm:cxn modelId="{B5C9E531-06A7-429D-B83B-B3D74917411C}" srcId="{98FDDE22-62CD-4C88-B3EC-43ED08B28B56}" destId="{D2760ABD-49A2-48AC-8371-EEA11E2A9C30}" srcOrd="0" destOrd="0" parTransId="{EE42646E-7AF4-45D3-8909-BD387392F8F5}" sibTransId="{B2EB27C4-44CC-4683-B23C-4C7E34F23F3C}"/>
    <dgm:cxn modelId="{12950F33-6304-47C0-B5E4-09A221043FE4}" type="presOf" srcId="{43BEBC29-91D8-4DF8-BA17-5BEA204BEADB}" destId="{60A77B84-CF70-4A1E-A34C-5B31830778BF}" srcOrd="1" destOrd="0" presId="urn:microsoft.com/office/officeart/2005/8/layout/bList2"/>
    <dgm:cxn modelId="{C64AB061-B83F-42AB-B932-1A80D09F127C}" type="presOf" srcId="{E4F21BA1-2FC0-4E9A-8A07-D446E565D78D}" destId="{0540083F-2EB9-4A28-A939-3771F3A3A465}" srcOrd="0" destOrd="0" presId="urn:microsoft.com/office/officeart/2005/8/layout/bList2"/>
    <dgm:cxn modelId="{93A51745-FA53-4E1E-B2FC-CFBC2D333F4E}" type="presOf" srcId="{38E0CF02-5C06-479F-B2E9-C46C3A036B69}" destId="{793AD75B-6138-4EC9-887A-474CB757F8AF}" srcOrd="0" destOrd="1" presId="urn:microsoft.com/office/officeart/2005/8/layout/bList2"/>
    <dgm:cxn modelId="{47036C66-AE38-4C8C-9CC2-36E5038A9308}" type="presOf" srcId="{A47635DE-ADBF-4CD9-B7D9-AA6E43EA43A2}" destId="{A6FB13A4-E2F1-4645-8972-77E66FB468B3}" srcOrd="0" destOrd="0" presId="urn:microsoft.com/office/officeart/2005/8/layout/bList2"/>
    <dgm:cxn modelId="{A248E84C-D297-4CE9-BAD7-3032CD8B99A3}" type="presOf" srcId="{D2760ABD-49A2-48AC-8371-EEA11E2A9C30}" destId="{24CF5E64-C533-4F0C-A3A9-741CEAE42AE9}" srcOrd="0" destOrd="0" presId="urn:microsoft.com/office/officeart/2005/8/layout/bList2"/>
    <dgm:cxn modelId="{0B64EE6F-EC7C-4174-8A82-151D6E364AF8}" type="presOf" srcId="{98FDDE22-62CD-4C88-B3EC-43ED08B28B56}" destId="{61E136C2-040C-42D2-8FE0-4002ABDB8B2D}" srcOrd="0" destOrd="0" presId="urn:microsoft.com/office/officeart/2005/8/layout/bList2"/>
    <dgm:cxn modelId="{1A474175-427A-4D2F-BA66-AA4EC2D22E15}" srcId="{153D98ED-8631-4ED8-9BF0-9572117993B1}" destId="{E4F21BA1-2FC0-4E9A-8A07-D446E565D78D}" srcOrd="1" destOrd="0" parTransId="{372BA2C7-CCFB-4D66-913C-00DA580ABC67}" sibTransId="{CCEF71A6-7EF6-406B-B4E4-0A484D357FEB}"/>
    <dgm:cxn modelId="{48794879-279A-48A3-AFEA-9630F279D495}" type="presOf" srcId="{EF856E63-F99C-4C34-BA2F-50B594C813A8}" destId="{24CF5E64-C533-4F0C-A3A9-741CEAE42AE9}" srcOrd="0" destOrd="2" presId="urn:microsoft.com/office/officeart/2005/8/layout/bList2"/>
    <dgm:cxn modelId="{763B4E89-CD32-45E2-9CD7-70DFCE523553}" type="presOf" srcId="{D2B20B15-C232-4CA7-82C7-A6B2722ADEAD}" destId="{793AD75B-6138-4EC9-887A-474CB757F8AF}" srcOrd="0" destOrd="3" presId="urn:microsoft.com/office/officeart/2005/8/layout/bList2"/>
    <dgm:cxn modelId="{C0439690-5EC8-470C-AD61-B8DF3DCEFBAA}" srcId="{E4F21BA1-2FC0-4E9A-8A07-D446E565D78D}" destId="{D2E3D877-3EFA-46CB-AB3D-C9B9864B9DB6}" srcOrd="2" destOrd="0" parTransId="{6DC9800C-9DBA-47DA-97D9-BBCD3214F458}" sibTransId="{224F96B8-690B-4B32-B7DE-8B2011FE6A29}"/>
    <dgm:cxn modelId="{E588AD9B-8931-43E4-B1AE-9B23589BB419}" type="presOf" srcId="{9210247C-1E6E-4C0F-85E9-0FF03C202E9C}" destId="{24CF5E64-C533-4F0C-A3A9-741CEAE42AE9}" srcOrd="0" destOrd="3" presId="urn:microsoft.com/office/officeart/2005/8/layout/bList2"/>
    <dgm:cxn modelId="{B3D3AEA2-B1FF-4601-B77A-8332B04BF69A}" type="presOf" srcId="{98FDDE22-62CD-4C88-B3EC-43ED08B28B56}" destId="{872A44C9-B8B8-4748-929A-1BAE7153C477}" srcOrd="1" destOrd="0" presId="urn:microsoft.com/office/officeart/2005/8/layout/bList2"/>
    <dgm:cxn modelId="{A1EBB3A6-14CE-472A-B8D9-5EB74052DEC3}" srcId="{43BEBC29-91D8-4DF8-BA17-5BEA204BEADB}" destId="{A47635DE-ADBF-4CD9-B7D9-AA6E43EA43A2}" srcOrd="0" destOrd="0" parTransId="{1FFAB36E-6F21-4A13-A8BE-FB6E12A123CB}" sibTransId="{C07E20F3-083E-476D-A0E2-991D55F34C4D}"/>
    <dgm:cxn modelId="{4C97F5AB-1564-48D2-8E7F-3038E9CEB51B}" srcId="{98FDDE22-62CD-4C88-B3EC-43ED08B28B56}" destId="{9210247C-1E6E-4C0F-85E9-0FF03C202E9C}" srcOrd="3" destOrd="0" parTransId="{E8AB531F-13E3-458B-8204-86828E70DB85}" sibTransId="{C7384189-960B-419A-B993-D86D242F908B}"/>
    <dgm:cxn modelId="{BD78BAC4-4494-46F8-BAC4-813D03A6CAD3}" type="presOf" srcId="{2277327B-65AF-4337-B455-C5630231D7BB}" destId="{24CF5E64-C533-4F0C-A3A9-741CEAE42AE9}" srcOrd="0" destOrd="1" presId="urn:microsoft.com/office/officeart/2005/8/layout/bList2"/>
    <dgm:cxn modelId="{84E1CDCC-FD10-4192-9BDC-7DC57AD248B0}" srcId="{153D98ED-8631-4ED8-9BF0-9572117993B1}" destId="{98FDDE22-62CD-4C88-B3EC-43ED08B28B56}" srcOrd="0" destOrd="0" parTransId="{32238DFF-F078-4ADB-A3A0-29B45731885D}" sibTransId="{C5BB039A-DDB4-4DE4-8727-8AC174104D15}"/>
    <dgm:cxn modelId="{D03843E2-A4A2-4619-A618-87798D1DDCF8}" type="presOf" srcId="{7BE1E892-E146-4DCD-B34C-91A2CD5446A3}" destId="{793AD75B-6138-4EC9-887A-474CB757F8AF}" srcOrd="0" destOrd="0" presId="urn:microsoft.com/office/officeart/2005/8/layout/bList2"/>
    <dgm:cxn modelId="{F3114EED-20FD-42C6-90F7-E7051F7CD99F}" type="presOf" srcId="{43BEBC29-91D8-4DF8-BA17-5BEA204BEADB}" destId="{A15344E9-86A2-413F-A15A-A83303DFD922}" srcOrd="0" destOrd="0" presId="urn:microsoft.com/office/officeart/2005/8/layout/bList2"/>
    <dgm:cxn modelId="{B7505FF7-B820-41DD-BCC9-43C55B831B34}" type="presOf" srcId="{153D98ED-8631-4ED8-9BF0-9572117993B1}" destId="{1EA68F55-7862-46D4-8DD8-586D909E5F35}" srcOrd="0" destOrd="0" presId="urn:microsoft.com/office/officeart/2005/8/layout/bList2"/>
    <dgm:cxn modelId="{32F25EF4-2285-4DA4-B007-FF41E7099C32}" type="presParOf" srcId="{1EA68F55-7862-46D4-8DD8-586D909E5F35}" destId="{362DAA64-6621-4FBB-B8AF-6AD232148B1D}" srcOrd="0" destOrd="0" presId="urn:microsoft.com/office/officeart/2005/8/layout/bList2"/>
    <dgm:cxn modelId="{6DFA5EA0-5A3A-4B1E-B67F-AB6E57E1F05C}" type="presParOf" srcId="{362DAA64-6621-4FBB-B8AF-6AD232148B1D}" destId="{24CF5E64-C533-4F0C-A3A9-741CEAE42AE9}" srcOrd="0" destOrd="0" presId="urn:microsoft.com/office/officeart/2005/8/layout/bList2"/>
    <dgm:cxn modelId="{075CCC9A-A299-4264-BB57-23A9B6B8BDE0}" type="presParOf" srcId="{362DAA64-6621-4FBB-B8AF-6AD232148B1D}" destId="{61E136C2-040C-42D2-8FE0-4002ABDB8B2D}" srcOrd="1" destOrd="0" presId="urn:microsoft.com/office/officeart/2005/8/layout/bList2"/>
    <dgm:cxn modelId="{D7152E5D-EB43-4F2A-8A9B-09FBDECA0E65}" type="presParOf" srcId="{362DAA64-6621-4FBB-B8AF-6AD232148B1D}" destId="{872A44C9-B8B8-4748-929A-1BAE7153C477}" srcOrd="2" destOrd="0" presId="urn:microsoft.com/office/officeart/2005/8/layout/bList2"/>
    <dgm:cxn modelId="{434FB0A8-CD17-433E-977F-9549FE168E58}" type="presParOf" srcId="{362DAA64-6621-4FBB-B8AF-6AD232148B1D}" destId="{619CA364-4071-4A24-86E3-86DC92972855}" srcOrd="3" destOrd="0" presId="urn:microsoft.com/office/officeart/2005/8/layout/bList2"/>
    <dgm:cxn modelId="{422285A3-B858-44B0-853E-C6E10DDA9A9B}" type="presParOf" srcId="{1EA68F55-7862-46D4-8DD8-586D909E5F35}" destId="{D6449FC5-B58F-4184-9CB5-F5A536D1657A}" srcOrd="1" destOrd="0" presId="urn:microsoft.com/office/officeart/2005/8/layout/bList2"/>
    <dgm:cxn modelId="{DA3DC4B8-D4B1-49EF-BFAF-0DA807A2DCD1}" type="presParOf" srcId="{1EA68F55-7862-46D4-8DD8-586D909E5F35}" destId="{4B26CBAB-3892-44B8-821B-E9E1BF3B496C}" srcOrd="2" destOrd="0" presId="urn:microsoft.com/office/officeart/2005/8/layout/bList2"/>
    <dgm:cxn modelId="{736B10DA-0E5A-4FC1-ACD6-14B302174661}" type="presParOf" srcId="{4B26CBAB-3892-44B8-821B-E9E1BF3B496C}" destId="{793AD75B-6138-4EC9-887A-474CB757F8AF}" srcOrd="0" destOrd="0" presId="urn:microsoft.com/office/officeart/2005/8/layout/bList2"/>
    <dgm:cxn modelId="{F91A78B1-A5AC-4D90-9F70-E67E1B3B4D0D}" type="presParOf" srcId="{4B26CBAB-3892-44B8-821B-E9E1BF3B496C}" destId="{0540083F-2EB9-4A28-A939-3771F3A3A465}" srcOrd="1" destOrd="0" presId="urn:microsoft.com/office/officeart/2005/8/layout/bList2"/>
    <dgm:cxn modelId="{75D06721-D944-409A-B754-6963BE87F66C}" type="presParOf" srcId="{4B26CBAB-3892-44B8-821B-E9E1BF3B496C}" destId="{649E85A0-2718-4A17-93EC-7E41917F8561}" srcOrd="2" destOrd="0" presId="urn:microsoft.com/office/officeart/2005/8/layout/bList2"/>
    <dgm:cxn modelId="{31A37B58-7D00-493C-9718-FB053D6E29D4}" type="presParOf" srcId="{4B26CBAB-3892-44B8-821B-E9E1BF3B496C}" destId="{B557B035-DEC2-411C-8A8B-B07BE904E374}" srcOrd="3" destOrd="0" presId="urn:microsoft.com/office/officeart/2005/8/layout/bList2"/>
    <dgm:cxn modelId="{C2FCA4CC-263C-4D9E-94B4-A00C2B59890D}" type="presParOf" srcId="{1EA68F55-7862-46D4-8DD8-586D909E5F35}" destId="{EAAE6619-0F6C-48F2-9DCB-324F9EC627BC}" srcOrd="3" destOrd="0" presId="urn:microsoft.com/office/officeart/2005/8/layout/bList2"/>
    <dgm:cxn modelId="{52F7E461-7C7B-4B70-AF4D-9283D7A2673A}" type="presParOf" srcId="{1EA68F55-7862-46D4-8DD8-586D909E5F35}" destId="{5B77911A-2140-4148-A805-44221AE64E08}" srcOrd="4" destOrd="0" presId="urn:microsoft.com/office/officeart/2005/8/layout/bList2"/>
    <dgm:cxn modelId="{9898299E-AAFA-4691-B877-4749F752AC6C}" type="presParOf" srcId="{5B77911A-2140-4148-A805-44221AE64E08}" destId="{A6FB13A4-E2F1-4645-8972-77E66FB468B3}" srcOrd="0" destOrd="0" presId="urn:microsoft.com/office/officeart/2005/8/layout/bList2"/>
    <dgm:cxn modelId="{27A23A07-E776-45F1-8988-DF58BF4665AD}" type="presParOf" srcId="{5B77911A-2140-4148-A805-44221AE64E08}" destId="{A15344E9-86A2-413F-A15A-A83303DFD922}" srcOrd="1" destOrd="0" presId="urn:microsoft.com/office/officeart/2005/8/layout/bList2"/>
    <dgm:cxn modelId="{EA7BE9B1-46F1-4E46-A1F9-E7F1A6A624BD}" type="presParOf" srcId="{5B77911A-2140-4148-A805-44221AE64E08}" destId="{60A77B84-CF70-4A1E-A34C-5B31830778BF}" srcOrd="2" destOrd="0" presId="urn:microsoft.com/office/officeart/2005/8/layout/bList2"/>
    <dgm:cxn modelId="{88798CA5-8905-4851-9B65-D9B35CE55118}" type="presParOf" srcId="{5B77911A-2140-4148-A805-44221AE64E08}" destId="{AD919113-CC20-44FB-8B8F-14F4FFD811E9}"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3D98ED-8631-4ED8-9BF0-9572117993B1}" type="doc">
      <dgm:prSet loTypeId="urn:microsoft.com/office/officeart/2005/8/layout/bList2" loCatId="list" qsTypeId="urn:microsoft.com/office/officeart/2005/8/quickstyle/simple3" qsCatId="simple" csTypeId="urn:microsoft.com/office/officeart/2005/8/colors/colorful3" csCatId="colorful" phldr="1"/>
      <dgm:spPr/>
      <dgm:t>
        <a:bodyPr/>
        <a:lstStyle/>
        <a:p>
          <a:endParaRPr lang="es-MX"/>
        </a:p>
      </dgm:t>
    </dgm:pt>
    <dgm:pt modelId="{98FDDE22-62CD-4C88-B3EC-43ED08B28B56}">
      <dgm:prSet phldrT="[Texto]" custT="1"/>
      <dgm:spPr/>
      <dgm:t>
        <a:bodyPr/>
        <a:lstStyle/>
        <a:p>
          <a:r>
            <a:rPr lang="es-MX" sz="2000" b="1" dirty="0"/>
            <a:t>Estudiantes</a:t>
          </a:r>
        </a:p>
      </dgm:t>
    </dgm:pt>
    <dgm:pt modelId="{32238DFF-F078-4ADB-A3A0-29B45731885D}" type="parTrans" cxnId="{84E1CDCC-FD10-4192-9BDC-7DC57AD248B0}">
      <dgm:prSet/>
      <dgm:spPr/>
      <dgm:t>
        <a:bodyPr/>
        <a:lstStyle/>
        <a:p>
          <a:endParaRPr lang="es-MX" sz="1600"/>
        </a:p>
      </dgm:t>
    </dgm:pt>
    <dgm:pt modelId="{C5BB039A-DDB4-4DE4-8727-8AC174104D15}" type="sibTrans" cxnId="{84E1CDCC-FD10-4192-9BDC-7DC57AD248B0}">
      <dgm:prSet/>
      <dgm:spPr/>
      <dgm:t>
        <a:bodyPr/>
        <a:lstStyle/>
        <a:p>
          <a:endParaRPr lang="es-MX" sz="1600"/>
        </a:p>
      </dgm:t>
    </dgm:pt>
    <dgm:pt modelId="{9210247C-1E6E-4C0F-85E9-0FF03C202E9C}">
      <dgm:prSet custT="1"/>
      <dgm:spPr/>
      <dgm:t>
        <a:bodyPr/>
        <a:lstStyle/>
        <a:p>
          <a:r>
            <a:rPr lang="es-MX" sz="1600" b="0" i="0" u="none" dirty="0"/>
            <a:t>Nombres y Apellidos</a:t>
          </a:r>
          <a:endParaRPr lang="es-CO" sz="1600" dirty="0"/>
        </a:p>
      </dgm:t>
    </dgm:pt>
    <dgm:pt modelId="{E8AB531F-13E3-458B-8204-86828E70DB85}" type="parTrans" cxnId="{4C97F5AB-1564-48D2-8E7F-3038E9CEB51B}">
      <dgm:prSet/>
      <dgm:spPr/>
      <dgm:t>
        <a:bodyPr/>
        <a:lstStyle/>
        <a:p>
          <a:endParaRPr lang="es-CO" sz="1600"/>
        </a:p>
      </dgm:t>
    </dgm:pt>
    <dgm:pt modelId="{C7384189-960B-419A-B993-D86D242F908B}" type="sibTrans" cxnId="{4C97F5AB-1564-48D2-8E7F-3038E9CEB51B}">
      <dgm:prSet/>
      <dgm:spPr/>
      <dgm:t>
        <a:bodyPr/>
        <a:lstStyle/>
        <a:p>
          <a:endParaRPr lang="es-CO" sz="1600"/>
        </a:p>
      </dgm:t>
    </dgm:pt>
    <dgm:pt modelId="{666F8188-7B6D-4052-951E-E939A7105411}">
      <dgm:prSet custT="1"/>
      <dgm:spPr/>
      <dgm:t>
        <a:bodyPr/>
        <a:lstStyle/>
        <a:p>
          <a:r>
            <a:rPr lang="es-MX" sz="1600" b="0" i="0" u="none" dirty="0"/>
            <a:t>Correo Institucional Estudiante</a:t>
          </a:r>
          <a:endParaRPr lang="es-CO" sz="1600" dirty="0"/>
        </a:p>
      </dgm:t>
    </dgm:pt>
    <dgm:pt modelId="{0C090A98-BB39-4985-9A5F-E5746208B4F4}" type="parTrans" cxnId="{88585B9C-5A34-4D88-8D38-79629E4C559A}">
      <dgm:prSet/>
      <dgm:spPr/>
      <dgm:t>
        <a:bodyPr/>
        <a:lstStyle/>
        <a:p>
          <a:endParaRPr lang="es-CO" sz="1600"/>
        </a:p>
      </dgm:t>
    </dgm:pt>
    <dgm:pt modelId="{CA48DF85-C612-4C4B-98A4-B4FDF33035A2}" type="sibTrans" cxnId="{88585B9C-5A34-4D88-8D38-79629E4C559A}">
      <dgm:prSet/>
      <dgm:spPr/>
      <dgm:t>
        <a:bodyPr/>
        <a:lstStyle/>
        <a:p>
          <a:endParaRPr lang="es-CO" sz="1600"/>
        </a:p>
      </dgm:t>
    </dgm:pt>
    <dgm:pt modelId="{D18C97C4-9593-4B11-9AE0-6DA403E5C420}">
      <dgm:prSet custT="1"/>
      <dgm:spPr/>
      <dgm:t>
        <a:bodyPr/>
        <a:lstStyle/>
        <a:p>
          <a:r>
            <a:rPr lang="es-MX" sz="1600" b="0" i="0" u="none" dirty="0"/>
            <a:t>Programa del Estudiante</a:t>
          </a:r>
          <a:endParaRPr lang="es-CO" sz="1600" dirty="0"/>
        </a:p>
      </dgm:t>
    </dgm:pt>
    <dgm:pt modelId="{288FFED6-8101-4585-B067-0311F4992442}" type="parTrans" cxnId="{8576A1FD-54B1-4C34-A945-36CB4D131F34}">
      <dgm:prSet/>
      <dgm:spPr/>
      <dgm:t>
        <a:bodyPr/>
        <a:lstStyle/>
        <a:p>
          <a:endParaRPr lang="es-CO" sz="1600"/>
        </a:p>
      </dgm:t>
    </dgm:pt>
    <dgm:pt modelId="{99449708-DAFA-4339-8505-B790CF5C49C2}" type="sibTrans" cxnId="{8576A1FD-54B1-4C34-A945-36CB4D131F34}">
      <dgm:prSet/>
      <dgm:spPr/>
      <dgm:t>
        <a:bodyPr/>
        <a:lstStyle/>
        <a:p>
          <a:endParaRPr lang="es-CO" sz="1600"/>
        </a:p>
      </dgm:t>
    </dgm:pt>
    <dgm:pt modelId="{9AEDB4EF-A53E-4343-9524-69C2C9E41FEB}">
      <dgm:prSet custT="1"/>
      <dgm:spPr/>
      <dgm:t>
        <a:bodyPr/>
        <a:lstStyle/>
        <a:p>
          <a:r>
            <a:rPr lang="es-MX" sz="1600" b="0" i="0" u="none" dirty="0"/>
            <a:t>Grado Académico Unificado</a:t>
          </a:r>
          <a:endParaRPr lang="es-CO" sz="1600" dirty="0"/>
        </a:p>
      </dgm:t>
    </dgm:pt>
    <dgm:pt modelId="{D30D312F-E87F-417A-B698-0A91A30924FD}" type="parTrans" cxnId="{F37F8A8D-CFBD-475B-ACB1-99EB24891BAE}">
      <dgm:prSet/>
      <dgm:spPr/>
      <dgm:t>
        <a:bodyPr/>
        <a:lstStyle/>
        <a:p>
          <a:endParaRPr lang="es-CO" sz="1600"/>
        </a:p>
      </dgm:t>
    </dgm:pt>
    <dgm:pt modelId="{AFD60316-B164-425A-93A1-D5803CF0171B}" type="sibTrans" cxnId="{F37F8A8D-CFBD-475B-ACB1-99EB24891BAE}">
      <dgm:prSet/>
      <dgm:spPr/>
      <dgm:t>
        <a:bodyPr/>
        <a:lstStyle/>
        <a:p>
          <a:endParaRPr lang="es-CO" sz="1600"/>
        </a:p>
      </dgm:t>
    </dgm:pt>
    <dgm:pt modelId="{98EB6A16-8941-4525-861A-A5C8EAFB22D8}">
      <dgm:prSet custT="1"/>
      <dgm:spPr/>
      <dgm:t>
        <a:bodyPr/>
        <a:lstStyle/>
        <a:p>
          <a:r>
            <a:rPr lang="es-MX" sz="1600" b="0" i="0" u="none" dirty="0"/>
            <a:t>Plan Académico del Estudiante</a:t>
          </a:r>
          <a:endParaRPr lang="es-CO" sz="1600" dirty="0"/>
        </a:p>
      </dgm:t>
    </dgm:pt>
    <dgm:pt modelId="{F9C78904-4951-4228-9598-CB376716D5C3}" type="parTrans" cxnId="{5EB5C4E8-EA93-4F70-BEE5-EC7A7B494FDA}">
      <dgm:prSet/>
      <dgm:spPr/>
      <dgm:t>
        <a:bodyPr/>
        <a:lstStyle/>
        <a:p>
          <a:endParaRPr lang="es-CO" sz="1600"/>
        </a:p>
      </dgm:t>
    </dgm:pt>
    <dgm:pt modelId="{029E2ACC-F175-40C7-831F-26CE022F08F0}" type="sibTrans" cxnId="{5EB5C4E8-EA93-4F70-BEE5-EC7A7B494FDA}">
      <dgm:prSet/>
      <dgm:spPr/>
      <dgm:t>
        <a:bodyPr/>
        <a:lstStyle/>
        <a:p>
          <a:endParaRPr lang="es-CO" sz="1600"/>
        </a:p>
      </dgm:t>
    </dgm:pt>
    <dgm:pt modelId="{A5DC9C51-56B1-4A25-93F0-771C0A4224B0}">
      <dgm:prSet custT="1"/>
      <dgm:spPr/>
      <dgm:t>
        <a:bodyPr/>
        <a:lstStyle/>
        <a:p>
          <a:r>
            <a:rPr lang="es-MX" sz="1600" b="0" i="0" u="none" dirty="0"/>
            <a:t>Atributo</a:t>
          </a:r>
          <a:endParaRPr lang="es-CO" sz="1600" dirty="0"/>
        </a:p>
      </dgm:t>
    </dgm:pt>
    <dgm:pt modelId="{AE1817AC-2C75-43D0-9BD9-51E6BCF88C4C}" type="parTrans" cxnId="{1F20254F-04EB-4FD8-8212-DE8B657DF374}">
      <dgm:prSet/>
      <dgm:spPr/>
      <dgm:t>
        <a:bodyPr/>
        <a:lstStyle/>
        <a:p>
          <a:endParaRPr lang="es-CO" sz="1600"/>
        </a:p>
      </dgm:t>
    </dgm:pt>
    <dgm:pt modelId="{B659B5DB-CA62-4465-B70C-14CD329E3D01}" type="sibTrans" cxnId="{1F20254F-04EB-4FD8-8212-DE8B657DF374}">
      <dgm:prSet/>
      <dgm:spPr/>
      <dgm:t>
        <a:bodyPr/>
        <a:lstStyle/>
        <a:p>
          <a:endParaRPr lang="es-CO" sz="1600"/>
        </a:p>
      </dgm:t>
    </dgm:pt>
    <dgm:pt modelId="{69A0D2D7-5AF3-444B-82C3-1756BC442EB8}">
      <dgm:prSet custT="1"/>
      <dgm:spPr/>
      <dgm:t>
        <a:bodyPr/>
        <a:lstStyle/>
        <a:p>
          <a:r>
            <a:rPr lang="es-MX" sz="1600" b="0" i="0" u="none" dirty="0"/>
            <a:t>Énfasis</a:t>
          </a:r>
          <a:endParaRPr lang="es-CO" sz="1600" dirty="0"/>
        </a:p>
      </dgm:t>
    </dgm:pt>
    <dgm:pt modelId="{3F20E965-ADEA-4EEA-A419-DCF50A8C4B06}" type="parTrans" cxnId="{800C9F4E-273E-4849-BB44-56B84BE6C88C}">
      <dgm:prSet/>
      <dgm:spPr/>
      <dgm:t>
        <a:bodyPr/>
        <a:lstStyle/>
        <a:p>
          <a:endParaRPr lang="es-CO" sz="1600"/>
        </a:p>
      </dgm:t>
    </dgm:pt>
    <dgm:pt modelId="{9CC1F564-134A-4308-8998-175FED074E05}" type="sibTrans" cxnId="{800C9F4E-273E-4849-BB44-56B84BE6C88C}">
      <dgm:prSet/>
      <dgm:spPr/>
      <dgm:t>
        <a:bodyPr/>
        <a:lstStyle/>
        <a:p>
          <a:endParaRPr lang="es-CO" sz="1600"/>
        </a:p>
      </dgm:t>
    </dgm:pt>
    <dgm:pt modelId="{6F4DB238-B4C3-476F-82DB-21515B040610}">
      <dgm:prSet custT="1"/>
      <dgm:spPr/>
      <dgm:t>
        <a:bodyPr/>
        <a:lstStyle/>
        <a:p>
          <a:r>
            <a:rPr lang="es-MX" sz="1600" b="0" i="0" u="none" dirty="0"/>
            <a:t>Semestre del Estudiante</a:t>
          </a:r>
          <a:endParaRPr lang="es-CO" sz="1600" dirty="0"/>
        </a:p>
      </dgm:t>
    </dgm:pt>
    <dgm:pt modelId="{66020972-6542-461F-A6D2-FAEC163314B6}" type="parTrans" cxnId="{CE3AF994-7D82-4B78-8E4A-41375F08FF65}">
      <dgm:prSet/>
      <dgm:spPr/>
      <dgm:t>
        <a:bodyPr/>
        <a:lstStyle/>
        <a:p>
          <a:endParaRPr lang="es-CO" sz="1600"/>
        </a:p>
      </dgm:t>
    </dgm:pt>
    <dgm:pt modelId="{B136BEE0-7F73-4277-A5F5-34C7E5DFD07D}" type="sibTrans" cxnId="{CE3AF994-7D82-4B78-8E4A-41375F08FF65}">
      <dgm:prSet/>
      <dgm:spPr/>
      <dgm:t>
        <a:bodyPr/>
        <a:lstStyle/>
        <a:p>
          <a:endParaRPr lang="es-CO" sz="1600"/>
        </a:p>
      </dgm:t>
    </dgm:pt>
    <dgm:pt modelId="{897B2317-4610-4B52-ABD0-66F7792B4119}">
      <dgm:prSet custT="1"/>
      <dgm:spPr/>
      <dgm:t>
        <a:bodyPr/>
        <a:lstStyle/>
        <a:p>
          <a:r>
            <a:rPr lang="es-MX" sz="1600" b="0" i="0" u="none" dirty="0"/>
            <a:t>Estado del Programa Estudiante</a:t>
          </a:r>
          <a:endParaRPr lang="es-CO" sz="1600" dirty="0"/>
        </a:p>
      </dgm:t>
    </dgm:pt>
    <dgm:pt modelId="{2A5CBB3E-4EC6-40E9-AC38-55BBDF29FE5E}" type="parTrans" cxnId="{F9B39E3E-E286-4DFC-9663-19EB07700360}">
      <dgm:prSet/>
      <dgm:spPr/>
      <dgm:t>
        <a:bodyPr/>
        <a:lstStyle/>
        <a:p>
          <a:endParaRPr lang="es-CO" sz="1600"/>
        </a:p>
      </dgm:t>
    </dgm:pt>
    <dgm:pt modelId="{12EE56AA-76F7-4753-8EB2-BADBF5CAC23D}" type="sibTrans" cxnId="{F9B39E3E-E286-4DFC-9663-19EB07700360}">
      <dgm:prSet/>
      <dgm:spPr/>
      <dgm:t>
        <a:bodyPr/>
        <a:lstStyle/>
        <a:p>
          <a:endParaRPr lang="es-CO" sz="1600"/>
        </a:p>
      </dgm:t>
    </dgm:pt>
    <dgm:pt modelId="{CC03A611-580D-498A-9D4A-0219DBFC4AEE}">
      <dgm:prSet custT="1"/>
      <dgm:spPr/>
      <dgm:t>
        <a:bodyPr/>
        <a:lstStyle/>
        <a:p>
          <a:r>
            <a:rPr lang="es-MX" sz="1600" b="0" i="0" u="none" dirty="0"/>
            <a:t>Motivo Acción</a:t>
          </a:r>
          <a:endParaRPr lang="es-CO" sz="1600" dirty="0"/>
        </a:p>
      </dgm:t>
    </dgm:pt>
    <dgm:pt modelId="{5F72017C-DF34-47B3-8F8A-6796CFC784D7}" type="parTrans" cxnId="{B48D527B-1A70-455F-85F8-53E5EC7687CC}">
      <dgm:prSet/>
      <dgm:spPr/>
      <dgm:t>
        <a:bodyPr/>
        <a:lstStyle/>
        <a:p>
          <a:endParaRPr lang="es-CO" sz="1600"/>
        </a:p>
      </dgm:t>
    </dgm:pt>
    <dgm:pt modelId="{AECE28AD-7C09-49F6-B56E-5AF41D9C27EB}" type="sibTrans" cxnId="{B48D527B-1A70-455F-85F8-53E5EC7687CC}">
      <dgm:prSet/>
      <dgm:spPr/>
      <dgm:t>
        <a:bodyPr/>
        <a:lstStyle/>
        <a:p>
          <a:endParaRPr lang="es-CO" sz="1600"/>
        </a:p>
      </dgm:t>
    </dgm:pt>
    <dgm:pt modelId="{2F7A3243-A4DE-4071-A1FA-D61ED32D1B70}">
      <dgm:prSet custT="1"/>
      <dgm:spPr/>
      <dgm:t>
        <a:bodyPr/>
        <a:lstStyle/>
        <a:p>
          <a:r>
            <a:rPr lang="es-MX" sz="1600" b="0" i="0" u="none" dirty="0"/>
            <a:t>Acción Situación Académica</a:t>
          </a:r>
          <a:endParaRPr lang="es-CO" sz="1600" dirty="0"/>
        </a:p>
      </dgm:t>
    </dgm:pt>
    <dgm:pt modelId="{5623B90E-8191-4BD3-8973-00A3CE5C595F}" type="parTrans" cxnId="{A11C74D2-6788-4861-8D8D-5375D962CF67}">
      <dgm:prSet/>
      <dgm:spPr/>
      <dgm:t>
        <a:bodyPr/>
        <a:lstStyle/>
        <a:p>
          <a:endParaRPr lang="es-CO" sz="1600"/>
        </a:p>
      </dgm:t>
    </dgm:pt>
    <dgm:pt modelId="{77DAE49C-7FD7-4CC3-B0BB-4EA762F4FB1F}" type="sibTrans" cxnId="{A11C74D2-6788-4861-8D8D-5375D962CF67}">
      <dgm:prSet/>
      <dgm:spPr/>
      <dgm:t>
        <a:bodyPr/>
        <a:lstStyle/>
        <a:p>
          <a:endParaRPr lang="es-CO" sz="1600"/>
        </a:p>
      </dgm:t>
    </dgm:pt>
    <dgm:pt modelId="{33788679-A90A-4741-8595-FE7BF54AF426}">
      <dgm:prSet custT="1"/>
      <dgm:spPr/>
      <dgm:t>
        <a:bodyPr/>
        <a:lstStyle/>
        <a:p>
          <a:r>
            <a:rPr lang="es-MX" sz="1600" b="0" i="0" u="none" dirty="0"/>
            <a:t>Descripción Formal</a:t>
          </a:r>
          <a:endParaRPr lang="es-CO" sz="1600" dirty="0"/>
        </a:p>
      </dgm:t>
    </dgm:pt>
    <dgm:pt modelId="{0EFF7AD1-C5AC-4F5A-9688-5F51087C8D52}" type="parTrans" cxnId="{BB476FC6-94DA-4B71-B8B8-6FE05A2B69A2}">
      <dgm:prSet/>
      <dgm:spPr/>
      <dgm:t>
        <a:bodyPr/>
        <a:lstStyle/>
        <a:p>
          <a:endParaRPr lang="es-CO" sz="1600"/>
        </a:p>
      </dgm:t>
    </dgm:pt>
    <dgm:pt modelId="{1327EA8B-E935-47B8-A0E0-5F546CBF6123}" type="sibTrans" cxnId="{BB476FC6-94DA-4B71-B8B8-6FE05A2B69A2}">
      <dgm:prSet/>
      <dgm:spPr/>
      <dgm:t>
        <a:bodyPr/>
        <a:lstStyle/>
        <a:p>
          <a:endParaRPr lang="es-CO" sz="1600"/>
        </a:p>
      </dgm:t>
    </dgm:pt>
    <dgm:pt modelId="{1EA68F55-7862-46D4-8DD8-586D909E5F35}" type="pres">
      <dgm:prSet presAssocID="{153D98ED-8631-4ED8-9BF0-9572117993B1}" presName="diagram" presStyleCnt="0">
        <dgm:presLayoutVars>
          <dgm:dir/>
          <dgm:animLvl val="lvl"/>
          <dgm:resizeHandles val="exact"/>
        </dgm:presLayoutVars>
      </dgm:prSet>
      <dgm:spPr/>
    </dgm:pt>
    <dgm:pt modelId="{362DAA64-6621-4FBB-B8AF-6AD232148B1D}" type="pres">
      <dgm:prSet presAssocID="{98FDDE22-62CD-4C88-B3EC-43ED08B28B56}" presName="compNode" presStyleCnt="0"/>
      <dgm:spPr/>
    </dgm:pt>
    <dgm:pt modelId="{24CF5E64-C533-4F0C-A3A9-741CEAE42AE9}" type="pres">
      <dgm:prSet presAssocID="{98FDDE22-62CD-4C88-B3EC-43ED08B28B56}" presName="childRect" presStyleLbl="bgAcc1" presStyleIdx="0" presStyleCnt="1" custScaleY="161006" custLinFactNeighborX="-555" custLinFactNeighborY="-8372">
        <dgm:presLayoutVars>
          <dgm:bulletEnabled val="1"/>
        </dgm:presLayoutVars>
      </dgm:prSet>
      <dgm:spPr/>
    </dgm:pt>
    <dgm:pt modelId="{61E136C2-040C-42D2-8FE0-4002ABDB8B2D}" type="pres">
      <dgm:prSet presAssocID="{98FDDE22-62CD-4C88-B3EC-43ED08B28B56}" presName="parentText" presStyleLbl="node1" presStyleIdx="0" presStyleCnt="0">
        <dgm:presLayoutVars>
          <dgm:chMax val="0"/>
          <dgm:bulletEnabled val="1"/>
        </dgm:presLayoutVars>
      </dgm:prSet>
      <dgm:spPr/>
    </dgm:pt>
    <dgm:pt modelId="{872A44C9-B8B8-4748-929A-1BAE7153C477}" type="pres">
      <dgm:prSet presAssocID="{98FDDE22-62CD-4C88-B3EC-43ED08B28B56}" presName="parentRect" presStyleLbl="alignNode1" presStyleIdx="0" presStyleCnt="1" custScaleY="105143" custLinFactNeighborX="-207" custLinFactNeighborY="22664"/>
      <dgm:spPr/>
    </dgm:pt>
    <dgm:pt modelId="{619CA364-4071-4A24-86E3-86DC92972855}" type="pres">
      <dgm:prSet presAssocID="{98FDDE22-62CD-4C88-B3EC-43ED08B28B56}" presName="adorn" presStyleLbl="fgAccFollow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irrete con relleno sólido"/>
        </a:ext>
      </dgm:extLst>
    </dgm:pt>
  </dgm:ptLst>
  <dgm:cxnLst>
    <dgm:cxn modelId="{DC174A1D-3F7F-49E1-9646-6CE94D075F83}" type="presOf" srcId="{D18C97C4-9593-4B11-9AE0-6DA403E5C420}" destId="{24CF5E64-C533-4F0C-A3A9-741CEAE42AE9}" srcOrd="0" destOrd="2" presId="urn:microsoft.com/office/officeart/2005/8/layout/bList2"/>
    <dgm:cxn modelId="{8D53B328-C52F-426A-8876-A64074690DB5}" type="presOf" srcId="{666F8188-7B6D-4052-951E-E939A7105411}" destId="{24CF5E64-C533-4F0C-A3A9-741CEAE42AE9}" srcOrd="0" destOrd="1" presId="urn:microsoft.com/office/officeart/2005/8/layout/bList2"/>
    <dgm:cxn modelId="{F9B39E3E-E286-4DFC-9663-19EB07700360}" srcId="{98FDDE22-62CD-4C88-B3EC-43ED08B28B56}" destId="{897B2317-4610-4B52-ABD0-66F7792B4119}" srcOrd="8" destOrd="0" parTransId="{2A5CBB3E-4EC6-40E9-AC38-55BBDF29FE5E}" sibTransId="{12EE56AA-76F7-4753-8EB2-BADBF5CAC23D}"/>
    <dgm:cxn modelId="{741F885E-1A23-4A0C-A385-12E21E8868AF}" type="presOf" srcId="{9AEDB4EF-A53E-4343-9524-69C2C9E41FEB}" destId="{24CF5E64-C533-4F0C-A3A9-741CEAE42AE9}" srcOrd="0" destOrd="3" presId="urn:microsoft.com/office/officeart/2005/8/layout/bList2"/>
    <dgm:cxn modelId="{800C9F4E-273E-4849-BB44-56B84BE6C88C}" srcId="{98FDDE22-62CD-4C88-B3EC-43ED08B28B56}" destId="{69A0D2D7-5AF3-444B-82C3-1756BC442EB8}" srcOrd="6" destOrd="0" parTransId="{3F20E965-ADEA-4EEA-A419-DCF50A8C4B06}" sibTransId="{9CC1F564-134A-4308-8998-175FED074E05}"/>
    <dgm:cxn modelId="{1F20254F-04EB-4FD8-8212-DE8B657DF374}" srcId="{98FDDE22-62CD-4C88-B3EC-43ED08B28B56}" destId="{A5DC9C51-56B1-4A25-93F0-771C0A4224B0}" srcOrd="5" destOrd="0" parTransId="{AE1817AC-2C75-43D0-9BD9-51E6BCF88C4C}" sibTransId="{B659B5DB-CA62-4465-B70C-14CD329E3D01}"/>
    <dgm:cxn modelId="{0B64EE6F-EC7C-4174-8A82-151D6E364AF8}" type="presOf" srcId="{98FDDE22-62CD-4C88-B3EC-43ED08B28B56}" destId="{61E136C2-040C-42D2-8FE0-4002ABDB8B2D}" srcOrd="0" destOrd="0" presId="urn:microsoft.com/office/officeart/2005/8/layout/bList2"/>
    <dgm:cxn modelId="{AFDFF972-7D0B-43A2-8DD5-84D000E048E3}" type="presOf" srcId="{CC03A611-580D-498A-9D4A-0219DBFC4AEE}" destId="{24CF5E64-C533-4F0C-A3A9-741CEAE42AE9}" srcOrd="0" destOrd="9" presId="urn:microsoft.com/office/officeart/2005/8/layout/bList2"/>
    <dgm:cxn modelId="{B48D527B-1A70-455F-85F8-53E5EC7687CC}" srcId="{98FDDE22-62CD-4C88-B3EC-43ED08B28B56}" destId="{CC03A611-580D-498A-9D4A-0219DBFC4AEE}" srcOrd="9" destOrd="0" parTransId="{5F72017C-DF34-47B3-8F8A-6796CFC784D7}" sibTransId="{AECE28AD-7C09-49F6-B56E-5AF41D9C27EB}"/>
    <dgm:cxn modelId="{2CEB647C-CD45-4E28-838C-C8C94AF82750}" type="presOf" srcId="{33788679-A90A-4741-8595-FE7BF54AF426}" destId="{24CF5E64-C533-4F0C-A3A9-741CEAE42AE9}" srcOrd="0" destOrd="11" presId="urn:microsoft.com/office/officeart/2005/8/layout/bList2"/>
    <dgm:cxn modelId="{5EBD497C-B70E-4E20-8CCD-3A86490B077F}" type="presOf" srcId="{6F4DB238-B4C3-476F-82DB-21515B040610}" destId="{24CF5E64-C533-4F0C-A3A9-741CEAE42AE9}" srcOrd="0" destOrd="7" presId="urn:microsoft.com/office/officeart/2005/8/layout/bList2"/>
    <dgm:cxn modelId="{F37F8A8D-CFBD-475B-ACB1-99EB24891BAE}" srcId="{98FDDE22-62CD-4C88-B3EC-43ED08B28B56}" destId="{9AEDB4EF-A53E-4343-9524-69C2C9E41FEB}" srcOrd="3" destOrd="0" parTransId="{D30D312F-E87F-417A-B698-0A91A30924FD}" sibTransId="{AFD60316-B164-425A-93A1-D5803CF0171B}"/>
    <dgm:cxn modelId="{11FD6890-BBB7-49F3-97B5-EA882A2EB243}" type="presOf" srcId="{98EB6A16-8941-4525-861A-A5C8EAFB22D8}" destId="{24CF5E64-C533-4F0C-A3A9-741CEAE42AE9}" srcOrd="0" destOrd="4" presId="urn:microsoft.com/office/officeart/2005/8/layout/bList2"/>
    <dgm:cxn modelId="{21387791-3192-4256-B5C1-B56D11BB5C3A}" type="presOf" srcId="{69A0D2D7-5AF3-444B-82C3-1756BC442EB8}" destId="{24CF5E64-C533-4F0C-A3A9-741CEAE42AE9}" srcOrd="0" destOrd="6" presId="urn:microsoft.com/office/officeart/2005/8/layout/bList2"/>
    <dgm:cxn modelId="{CE3AF994-7D82-4B78-8E4A-41375F08FF65}" srcId="{98FDDE22-62CD-4C88-B3EC-43ED08B28B56}" destId="{6F4DB238-B4C3-476F-82DB-21515B040610}" srcOrd="7" destOrd="0" parTransId="{66020972-6542-461F-A6D2-FAEC163314B6}" sibTransId="{B136BEE0-7F73-4277-A5F5-34C7E5DFD07D}"/>
    <dgm:cxn modelId="{E588AD9B-8931-43E4-B1AE-9B23589BB419}" type="presOf" srcId="{9210247C-1E6E-4C0F-85E9-0FF03C202E9C}" destId="{24CF5E64-C533-4F0C-A3A9-741CEAE42AE9}" srcOrd="0" destOrd="0" presId="urn:microsoft.com/office/officeart/2005/8/layout/bList2"/>
    <dgm:cxn modelId="{88585B9C-5A34-4D88-8D38-79629E4C559A}" srcId="{98FDDE22-62CD-4C88-B3EC-43ED08B28B56}" destId="{666F8188-7B6D-4052-951E-E939A7105411}" srcOrd="1" destOrd="0" parTransId="{0C090A98-BB39-4985-9A5F-E5746208B4F4}" sibTransId="{CA48DF85-C612-4C4B-98A4-B4FDF33035A2}"/>
    <dgm:cxn modelId="{B3D3AEA2-B1FF-4601-B77A-8332B04BF69A}" type="presOf" srcId="{98FDDE22-62CD-4C88-B3EC-43ED08B28B56}" destId="{872A44C9-B8B8-4748-929A-1BAE7153C477}" srcOrd="1" destOrd="0" presId="urn:microsoft.com/office/officeart/2005/8/layout/bList2"/>
    <dgm:cxn modelId="{80B0F6A7-4B9C-4A20-B52E-2C1A4EAC1C5E}" type="presOf" srcId="{A5DC9C51-56B1-4A25-93F0-771C0A4224B0}" destId="{24CF5E64-C533-4F0C-A3A9-741CEAE42AE9}" srcOrd="0" destOrd="5" presId="urn:microsoft.com/office/officeart/2005/8/layout/bList2"/>
    <dgm:cxn modelId="{4C97F5AB-1564-48D2-8E7F-3038E9CEB51B}" srcId="{98FDDE22-62CD-4C88-B3EC-43ED08B28B56}" destId="{9210247C-1E6E-4C0F-85E9-0FF03C202E9C}" srcOrd="0" destOrd="0" parTransId="{E8AB531F-13E3-458B-8204-86828E70DB85}" sibTransId="{C7384189-960B-419A-B993-D86D242F908B}"/>
    <dgm:cxn modelId="{49494EB0-5878-4B51-AA32-A706B1F59AE3}" type="presOf" srcId="{897B2317-4610-4B52-ABD0-66F7792B4119}" destId="{24CF5E64-C533-4F0C-A3A9-741CEAE42AE9}" srcOrd="0" destOrd="8" presId="urn:microsoft.com/office/officeart/2005/8/layout/bList2"/>
    <dgm:cxn modelId="{BB476FC6-94DA-4B71-B8B8-6FE05A2B69A2}" srcId="{98FDDE22-62CD-4C88-B3EC-43ED08B28B56}" destId="{33788679-A90A-4741-8595-FE7BF54AF426}" srcOrd="11" destOrd="0" parTransId="{0EFF7AD1-C5AC-4F5A-9688-5F51087C8D52}" sibTransId="{1327EA8B-E935-47B8-A0E0-5F546CBF6123}"/>
    <dgm:cxn modelId="{84E1CDCC-FD10-4192-9BDC-7DC57AD248B0}" srcId="{153D98ED-8631-4ED8-9BF0-9572117993B1}" destId="{98FDDE22-62CD-4C88-B3EC-43ED08B28B56}" srcOrd="0" destOrd="0" parTransId="{32238DFF-F078-4ADB-A3A0-29B45731885D}" sibTransId="{C5BB039A-DDB4-4DE4-8727-8AC174104D15}"/>
    <dgm:cxn modelId="{A11C74D2-6788-4861-8D8D-5375D962CF67}" srcId="{98FDDE22-62CD-4C88-B3EC-43ED08B28B56}" destId="{2F7A3243-A4DE-4071-A1FA-D61ED32D1B70}" srcOrd="10" destOrd="0" parTransId="{5623B90E-8191-4BD3-8973-00A3CE5C595F}" sibTransId="{77DAE49C-7FD7-4CC3-B0BB-4EA762F4FB1F}"/>
    <dgm:cxn modelId="{5EB5C4E8-EA93-4F70-BEE5-EC7A7B494FDA}" srcId="{98FDDE22-62CD-4C88-B3EC-43ED08B28B56}" destId="{98EB6A16-8941-4525-861A-A5C8EAFB22D8}" srcOrd="4" destOrd="0" parTransId="{F9C78904-4951-4228-9598-CB376716D5C3}" sibTransId="{029E2ACC-F175-40C7-831F-26CE022F08F0}"/>
    <dgm:cxn modelId="{B7505FF7-B820-41DD-BCC9-43C55B831B34}" type="presOf" srcId="{153D98ED-8631-4ED8-9BF0-9572117993B1}" destId="{1EA68F55-7862-46D4-8DD8-586D909E5F35}" srcOrd="0" destOrd="0" presId="urn:microsoft.com/office/officeart/2005/8/layout/bList2"/>
    <dgm:cxn modelId="{E71A39F9-0A7C-4AFD-B7E9-2E8C8ED27D27}" type="presOf" srcId="{2F7A3243-A4DE-4071-A1FA-D61ED32D1B70}" destId="{24CF5E64-C533-4F0C-A3A9-741CEAE42AE9}" srcOrd="0" destOrd="10" presId="urn:microsoft.com/office/officeart/2005/8/layout/bList2"/>
    <dgm:cxn modelId="{8576A1FD-54B1-4C34-A945-36CB4D131F34}" srcId="{98FDDE22-62CD-4C88-B3EC-43ED08B28B56}" destId="{D18C97C4-9593-4B11-9AE0-6DA403E5C420}" srcOrd="2" destOrd="0" parTransId="{288FFED6-8101-4585-B067-0311F4992442}" sibTransId="{99449708-DAFA-4339-8505-B790CF5C49C2}"/>
    <dgm:cxn modelId="{32F25EF4-2285-4DA4-B007-FF41E7099C32}" type="presParOf" srcId="{1EA68F55-7862-46D4-8DD8-586D909E5F35}" destId="{362DAA64-6621-4FBB-B8AF-6AD232148B1D}" srcOrd="0" destOrd="0" presId="urn:microsoft.com/office/officeart/2005/8/layout/bList2"/>
    <dgm:cxn modelId="{6DFA5EA0-5A3A-4B1E-B67F-AB6E57E1F05C}" type="presParOf" srcId="{362DAA64-6621-4FBB-B8AF-6AD232148B1D}" destId="{24CF5E64-C533-4F0C-A3A9-741CEAE42AE9}" srcOrd="0" destOrd="0" presId="urn:microsoft.com/office/officeart/2005/8/layout/bList2"/>
    <dgm:cxn modelId="{075CCC9A-A299-4264-BB57-23A9B6B8BDE0}" type="presParOf" srcId="{362DAA64-6621-4FBB-B8AF-6AD232148B1D}" destId="{61E136C2-040C-42D2-8FE0-4002ABDB8B2D}" srcOrd="1" destOrd="0" presId="urn:microsoft.com/office/officeart/2005/8/layout/bList2"/>
    <dgm:cxn modelId="{D7152E5D-EB43-4F2A-8A9B-09FBDECA0E65}" type="presParOf" srcId="{362DAA64-6621-4FBB-B8AF-6AD232148B1D}" destId="{872A44C9-B8B8-4748-929A-1BAE7153C477}" srcOrd="2" destOrd="0" presId="urn:microsoft.com/office/officeart/2005/8/layout/bList2"/>
    <dgm:cxn modelId="{434FB0A8-CD17-433E-977F-9549FE168E58}" type="presParOf" srcId="{362DAA64-6621-4FBB-B8AF-6AD232148B1D}" destId="{619CA364-4071-4A24-86E3-86DC92972855}" srcOrd="3" destOrd="0" presId="urn:microsoft.com/office/officeart/2005/8/layout/b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3D98ED-8631-4ED8-9BF0-9572117993B1}" type="doc">
      <dgm:prSet loTypeId="urn:microsoft.com/office/officeart/2005/8/layout/bList2" loCatId="list" qsTypeId="urn:microsoft.com/office/officeart/2005/8/quickstyle/simple3" qsCatId="simple" csTypeId="urn:microsoft.com/office/officeart/2005/8/colors/accent2_2" csCatId="accent2" phldr="1"/>
      <dgm:spPr/>
      <dgm:t>
        <a:bodyPr/>
        <a:lstStyle/>
        <a:p>
          <a:endParaRPr lang="es-MX"/>
        </a:p>
      </dgm:t>
    </dgm:pt>
    <dgm:pt modelId="{E4F21BA1-2FC0-4E9A-8A07-D446E565D78D}">
      <dgm:prSet phldrT="[Texto]" custT="1"/>
      <dgm:spPr/>
      <dgm:t>
        <a:bodyPr/>
        <a:lstStyle/>
        <a:p>
          <a:r>
            <a:rPr lang="es-MX" sz="2000" b="1" dirty="0"/>
            <a:t>Cursos</a:t>
          </a:r>
        </a:p>
      </dgm:t>
    </dgm:pt>
    <dgm:pt modelId="{CCEF71A6-7EF6-406B-B4E4-0A484D357FEB}" type="sibTrans" cxnId="{1A474175-427A-4D2F-BA66-AA4EC2D22E15}">
      <dgm:prSet/>
      <dgm:spPr/>
      <dgm:t>
        <a:bodyPr/>
        <a:lstStyle/>
        <a:p>
          <a:endParaRPr lang="es-MX" sz="1600"/>
        </a:p>
      </dgm:t>
    </dgm:pt>
    <dgm:pt modelId="{372BA2C7-CCFB-4D66-913C-00DA580ABC67}" type="parTrans" cxnId="{1A474175-427A-4D2F-BA66-AA4EC2D22E15}">
      <dgm:prSet/>
      <dgm:spPr/>
      <dgm:t>
        <a:bodyPr/>
        <a:lstStyle/>
        <a:p>
          <a:endParaRPr lang="es-MX" sz="1600"/>
        </a:p>
      </dgm:t>
    </dgm:pt>
    <dgm:pt modelId="{7BE1E892-E146-4DCD-B34C-91A2CD5446A3}">
      <dgm:prSet custT="1"/>
      <dgm:spPr/>
      <dgm:t>
        <a:bodyPr/>
        <a:lstStyle/>
        <a:p>
          <a:r>
            <a:rPr lang="es-MX" sz="1600" b="0" i="0" u="none" dirty="0"/>
            <a:t>ID Curso</a:t>
          </a:r>
          <a:endParaRPr lang="es-CO" sz="1600" dirty="0"/>
        </a:p>
      </dgm:t>
    </dgm:pt>
    <dgm:pt modelId="{7EE3265C-F153-4060-8362-9E76EA9C99EC}" type="sibTrans" cxnId="{E9158100-F43C-4FD0-95F8-A3C97FF6CED3}">
      <dgm:prSet/>
      <dgm:spPr/>
      <dgm:t>
        <a:bodyPr/>
        <a:lstStyle/>
        <a:p>
          <a:endParaRPr lang="es-CO" sz="1600"/>
        </a:p>
      </dgm:t>
    </dgm:pt>
    <dgm:pt modelId="{F0EAACD5-42FC-495B-9CCE-08251D25C289}" type="parTrans" cxnId="{E9158100-F43C-4FD0-95F8-A3C97FF6CED3}">
      <dgm:prSet/>
      <dgm:spPr/>
      <dgm:t>
        <a:bodyPr/>
        <a:lstStyle/>
        <a:p>
          <a:endParaRPr lang="es-CO" sz="1600"/>
        </a:p>
      </dgm:t>
    </dgm:pt>
    <dgm:pt modelId="{4FCD35FA-FAC6-4BF6-804C-D26E49BC6018}">
      <dgm:prSet custT="1"/>
      <dgm:spPr/>
      <dgm:t>
        <a:bodyPr/>
        <a:lstStyle/>
        <a:p>
          <a:r>
            <a:rPr lang="es-MX" sz="1600" b="0" i="0" u="none" dirty="0" err="1"/>
            <a:t>Nº</a:t>
          </a:r>
          <a:r>
            <a:rPr lang="es-MX" sz="1600" b="0" i="0" u="none" dirty="0"/>
            <a:t> Clase</a:t>
          </a:r>
          <a:endParaRPr lang="es-CO" sz="1600" dirty="0"/>
        </a:p>
      </dgm:t>
    </dgm:pt>
    <dgm:pt modelId="{14EE3247-566E-4CF8-9634-A1D56C19958A}" type="parTrans" cxnId="{A5197D04-32E5-4730-B9AB-D3A36AE5E789}">
      <dgm:prSet/>
      <dgm:spPr/>
      <dgm:t>
        <a:bodyPr/>
        <a:lstStyle/>
        <a:p>
          <a:endParaRPr lang="es-CO" sz="1600"/>
        </a:p>
      </dgm:t>
    </dgm:pt>
    <dgm:pt modelId="{DB82C247-9232-42C7-862A-720E364F787A}" type="sibTrans" cxnId="{A5197D04-32E5-4730-B9AB-D3A36AE5E789}">
      <dgm:prSet/>
      <dgm:spPr/>
      <dgm:t>
        <a:bodyPr/>
        <a:lstStyle/>
        <a:p>
          <a:endParaRPr lang="es-CO" sz="1600"/>
        </a:p>
      </dgm:t>
    </dgm:pt>
    <dgm:pt modelId="{FE5CD243-2A5B-4F47-9AAB-3D37A48A09E3}">
      <dgm:prSet custT="1"/>
      <dgm:spPr/>
      <dgm:t>
        <a:bodyPr/>
        <a:lstStyle/>
        <a:p>
          <a:r>
            <a:rPr lang="es-MX" sz="1600" b="0" i="0" u="none" dirty="0"/>
            <a:t>Sección Grupo</a:t>
          </a:r>
          <a:endParaRPr lang="es-CO" sz="1600" dirty="0"/>
        </a:p>
      </dgm:t>
    </dgm:pt>
    <dgm:pt modelId="{E99EC639-9AAB-4A2F-A0AD-A68C98E328FA}" type="parTrans" cxnId="{2DC5E5C0-BB18-4898-9CB1-C0F459EF1A24}">
      <dgm:prSet/>
      <dgm:spPr/>
      <dgm:t>
        <a:bodyPr/>
        <a:lstStyle/>
        <a:p>
          <a:endParaRPr lang="es-CO" sz="1600"/>
        </a:p>
      </dgm:t>
    </dgm:pt>
    <dgm:pt modelId="{FD4E660E-B668-4012-862C-731C2F25923D}" type="sibTrans" cxnId="{2DC5E5C0-BB18-4898-9CB1-C0F459EF1A24}">
      <dgm:prSet/>
      <dgm:spPr/>
      <dgm:t>
        <a:bodyPr/>
        <a:lstStyle/>
        <a:p>
          <a:endParaRPr lang="es-CO" sz="1600"/>
        </a:p>
      </dgm:t>
    </dgm:pt>
    <dgm:pt modelId="{61DC4A20-C7B7-4739-8967-7E1E83DCAB15}">
      <dgm:prSet custT="1"/>
      <dgm:spPr/>
      <dgm:t>
        <a:bodyPr/>
        <a:lstStyle/>
        <a:p>
          <a:r>
            <a:rPr lang="es-MX" sz="1600" b="0" i="0" u="none" dirty="0"/>
            <a:t>Código Componente Curso</a:t>
          </a:r>
          <a:endParaRPr lang="es-CO" sz="1600" dirty="0"/>
        </a:p>
      </dgm:t>
    </dgm:pt>
    <dgm:pt modelId="{1C67EA2F-3B6A-408D-A68B-8A01D10C7364}" type="parTrans" cxnId="{F293D8CB-3948-4459-B86B-115ECBA70E45}">
      <dgm:prSet/>
      <dgm:spPr/>
      <dgm:t>
        <a:bodyPr/>
        <a:lstStyle/>
        <a:p>
          <a:endParaRPr lang="es-CO" sz="1600"/>
        </a:p>
      </dgm:t>
    </dgm:pt>
    <dgm:pt modelId="{D516FBD8-8607-409E-8C89-A189363DF491}" type="sibTrans" cxnId="{F293D8CB-3948-4459-B86B-115ECBA70E45}">
      <dgm:prSet/>
      <dgm:spPr/>
      <dgm:t>
        <a:bodyPr/>
        <a:lstStyle/>
        <a:p>
          <a:endParaRPr lang="es-CO" sz="1600"/>
        </a:p>
      </dgm:t>
    </dgm:pt>
    <dgm:pt modelId="{5110B10E-F48B-444D-AB75-5C9A2DC73046}">
      <dgm:prSet custT="1"/>
      <dgm:spPr/>
      <dgm:t>
        <a:bodyPr/>
        <a:lstStyle/>
        <a:p>
          <a:r>
            <a:rPr lang="es-MX" sz="1600" b="0" i="0" u="none" dirty="0"/>
            <a:t>Descripción Componente Curso</a:t>
          </a:r>
          <a:endParaRPr lang="es-CO" sz="1600" dirty="0"/>
        </a:p>
      </dgm:t>
    </dgm:pt>
    <dgm:pt modelId="{B6542B51-4742-4DF9-8C17-C5263B474C62}" type="parTrans" cxnId="{E49FA8FF-DE7D-4097-955C-53CF1C974331}">
      <dgm:prSet/>
      <dgm:spPr/>
      <dgm:t>
        <a:bodyPr/>
        <a:lstStyle/>
        <a:p>
          <a:endParaRPr lang="es-CO" sz="1600"/>
        </a:p>
      </dgm:t>
    </dgm:pt>
    <dgm:pt modelId="{F57BEE04-8144-4E04-B0E8-D9B113EA5DB9}" type="sibTrans" cxnId="{E49FA8FF-DE7D-4097-955C-53CF1C974331}">
      <dgm:prSet/>
      <dgm:spPr/>
      <dgm:t>
        <a:bodyPr/>
        <a:lstStyle/>
        <a:p>
          <a:endParaRPr lang="es-CO" sz="1600"/>
        </a:p>
      </dgm:t>
    </dgm:pt>
    <dgm:pt modelId="{C5AFBFE4-766F-41BE-B243-6526A7BC5D39}">
      <dgm:prSet custT="1"/>
      <dgm:spPr/>
      <dgm:t>
        <a:bodyPr/>
        <a:lstStyle/>
        <a:p>
          <a:r>
            <a:rPr lang="es-MX" sz="1600" b="0" i="0" u="none" dirty="0"/>
            <a:t>Estado del Curso</a:t>
          </a:r>
          <a:endParaRPr lang="es-CO" sz="1600" dirty="0"/>
        </a:p>
      </dgm:t>
    </dgm:pt>
    <dgm:pt modelId="{79864EA5-AC2C-40A8-8E09-19F2593FBD39}" type="parTrans" cxnId="{6804B8A5-D2B0-4CBE-BDD2-BC770ED5E185}">
      <dgm:prSet/>
      <dgm:spPr/>
      <dgm:t>
        <a:bodyPr/>
        <a:lstStyle/>
        <a:p>
          <a:endParaRPr lang="es-CO" sz="1600"/>
        </a:p>
      </dgm:t>
    </dgm:pt>
    <dgm:pt modelId="{EF0C0BE7-C9D5-4B16-9A51-DC316546AA49}" type="sibTrans" cxnId="{6804B8A5-D2B0-4CBE-BDD2-BC770ED5E185}">
      <dgm:prSet/>
      <dgm:spPr/>
      <dgm:t>
        <a:bodyPr/>
        <a:lstStyle/>
        <a:p>
          <a:endParaRPr lang="es-CO" sz="1600"/>
        </a:p>
      </dgm:t>
    </dgm:pt>
    <dgm:pt modelId="{FD9357C9-C2E4-4D90-BE3A-3B02ED3B6497}">
      <dgm:prSet custT="1"/>
      <dgm:spPr/>
      <dgm:t>
        <a:bodyPr/>
        <a:lstStyle/>
        <a:p>
          <a:r>
            <a:rPr lang="es-MX" sz="2000" b="1" dirty="0"/>
            <a:t>Evaluaciones</a:t>
          </a:r>
        </a:p>
      </dgm:t>
    </dgm:pt>
    <dgm:pt modelId="{7D54940C-8720-4500-ABCA-5CD5F7D1C3CA}" type="parTrans" cxnId="{F2CA53DC-2950-4B8C-BEFA-6C789A3CD081}">
      <dgm:prSet/>
      <dgm:spPr/>
      <dgm:t>
        <a:bodyPr/>
        <a:lstStyle/>
        <a:p>
          <a:endParaRPr lang="es-CO" sz="1600"/>
        </a:p>
      </dgm:t>
    </dgm:pt>
    <dgm:pt modelId="{F4509CD6-CF16-487A-A561-FAE903FF0DB1}" type="sibTrans" cxnId="{F2CA53DC-2950-4B8C-BEFA-6C789A3CD081}">
      <dgm:prSet/>
      <dgm:spPr/>
      <dgm:t>
        <a:bodyPr/>
        <a:lstStyle/>
        <a:p>
          <a:endParaRPr lang="es-CO" sz="1600"/>
        </a:p>
      </dgm:t>
    </dgm:pt>
    <dgm:pt modelId="{C3817294-971E-4154-A4AE-15D8FA1E4C98}">
      <dgm:prSet custT="1"/>
      <dgm:spPr/>
      <dgm:t>
        <a:bodyPr/>
        <a:lstStyle/>
        <a:p>
          <a:r>
            <a:rPr lang="es-MX" sz="1600" b="0" i="0" u="none" dirty="0"/>
            <a:t>Nota 1</a:t>
          </a:r>
          <a:endParaRPr lang="es-CO" sz="1600" dirty="0"/>
        </a:p>
      </dgm:t>
    </dgm:pt>
    <dgm:pt modelId="{694ECCC7-48B7-4861-B8D6-2D279EA397F2}" type="parTrans" cxnId="{2EA5B048-35C7-4767-BFFB-878787B9FB34}">
      <dgm:prSet/>
      <dgm:spPr/>
      <dgm:t>
        <a:bodyPr/>
        <a:lstStyle/>
        <a:p>
          <a:endParaRPr lang="es-CO" sz="1600"/>
        </a:p>
      </dgm:t>
    </dgm:pt>
    <dgm:pt modelId="{64BD786E-B4E5-4E95-9173-C47A5BD3D28A}" type="sibTrans" cxnId="{2EA5B048-35C7-4767-BFFB-878787B9FB34}">
      <dgm:prSet/>
      <dgm:spPr/>
      <dgm:t>
        <a:bodyPr/>
        <a:lstStyle/>
        <a:p>
          <a:endParaRPr lang="es-CO" sz="1600"/>
        </a:p>
      </dgm:t>
    </dgm:pt>
    <dgm:pt modelId="{A5E69B0A-E6D4-4414-847D-1160A0056B87}">
      <dgm:prSet custT="1"/>
      <dgm:spPr/>
      <dgm:t>
        <a:bodyPr/>
        <a:lstStyle/>
        <a:p>
          <a:r>
            <a:rPr lang="es-MX" sz="1600" b="0" i="0" u="none" dirty="0"/>
            <a:t>Porcentaje Nota 1</a:t>
          </a:r>
          <a:endParaRPr lang="es-CO" sz="1600" dirty="0"/>
        </a:p>
      </dgm:t>
    </dgm:pt>
    <dgm:pt modelId="{952297F0-24B7-487A-8E3F-5D83265AC7E2}" type="parTrans" cxnId="{DFCBBBBC-69D8-46DE-935C-5C18C2A68854}">
      <dgm:prSet/>
      <dgm:spPr/>
      <dgm:t>
        <a:bodyPr/>
        <a:lstStyle/>
        <a:p>
          <a:endParaRPr lang="es-CO" sz="1600"/>
        </a:p>
      </dgm:t>
    </dgm:pt>
    <dgm:pt modelId="{9CF2A502-D186-427C-A201-0A932D5C780E}" type="sibTrans" cxnId="{DFCBBBBC-69D8-46DE-935C-5C18C2A68854}">
      <dgm:prSet/>
      <dgm:spPr/>
      <dgm:t>
        <a:bodyPr/>
        <a:lstStyle/>
        <a:p>
          <a:endParaRPr lang="es-CO" sz="1600"/>
        </a:p>
      </dgm:t>
    </dgm:pt>
    <dgm:pt modelId="{6E01FFBB-E62F-4767-B0DE-169AA4F38B15}">
      <dgm:prSet custT="1"/>
      <dgm:spPr/>
      <dgm:t>
        <a:bodyPr/>
        <a:lstStyle/>
        <a:p>
          <a:r>
            <a:rPr lang="es-MX" sz="1600" b="0" i="0" u="none" dirty="0"/>
            <a:t>Nota 2</a:t>
          </a:r>
          <a:endParaRPr lang="es-CO" sz="1600" dirty="0"/>
        </a:p>
      </dgm:t>
    </dgm:pt>
    <dgm:pt modelId="{25D041BF-D685-4A99-8936-B8F72D534AD4}" type="parTrans" cxnId="{72E6813B-F461-46A0-BC44-5BF0CAD63E99}">
      <dgm:prSet/>
      <dgm:spPr/>
      <dgm:t>
        <a:bodyPr/>
        <a:lstStyle/>
        <a:p>
          <a:endParaRPr lang="es-CO" sz="1600"/>
        </a:p>
      </dgm:t>
    </dgm:pt>
    <dgm:pt modelId="{BB4E8987-183F-493A-A726-494B353F5CA2}" type="sibTrans" cxnId="{72E6813B-F461-46A0-BC44-5BF0CAD63E99}">
      <dgm:prSet/>
      <dgm:spPr/>
      <dgm:t>
        <a:bodyPr/>
        <a:lstStyle/>
        <a:p>
          <a:endParaRPr lang="es-CO" sz="1600"/>
        </a:p>
      </dgm:t>
    </dgm:pt>
    <dgm:pt modelId="{7A0070F7-A869-4924-A339-8F04DD578B66}">
      <dgm:prSet custT="1"/>
      <dgm:spPr/>
      <dgm:t>
        <a:bodyPr/>
        <a:lstStyle/>
        <a:p>
          <a:r>
            <a:rPr lang="es-MX" sz="1600" b="0" i="0" u="none" dirty="0"/>
            <a:t>Porcentaje Nota 2</a:t>
          </a:r>
          <a:endParaRPr lang="es-CO" sz="1600" dirty="0"/>
        </a:p>
      </dgm:t>
    </dgm:pt>
    <dgm:pt modelId="{56EDEF46-39BA-488E-8935-DE8F79F17CDE}" type="parTrans" cxnId="{34CC13F6-E33F-4076-94E3-E84A0531EDE5}">
      <dgm:prSet/>
      <dgm:spPr/>
      <dgm:t>
        <a:bodyPr/>
        <a:lstStyle/>
        <a:p>
          <a:endParaRPr lang="es-CO" sz="1600"/>
        </a:p>
      </dgm:t>
    </dgm:pt>
    <dgm:pt modelId="{B20F255A-6922-4548-9E41-C227387FFD8C}" type="sibTrans" cxnId="{34CC13F6-E33F-4076-94E3-E84A0531EDE5}">
      <dgm:prSet/>
      <dgm:spPr/>
      <dgm:t>
        <a:bodyPr/>
        <a:lstStyle/>
        <a:p>
          <a:endParaRPr lang="es-CO" sz="1600"/>
        </a:p>
      </dgm:t>
    </dgm:pt>
    <dgm:pt modelId="{AA5D09F7-DEAC-4F1A-BB78-3A8EA1550F22}">
      <dgm:prSet custT="1"/>
      <dgm:spPr/>
      <dgm:t>
        <a:bodyPr/>
        <a:lstStyle/>
        <a:p>
          <a:r>
            <a:rPr lang="es-MX" sz="1600" b="0" i="0" u="none" dirty="0"/>
            <a:t>Nota 3</a:t>
          </a:r>
          <a:endParaRPr lang="es-CO" sz="1600" dirty="0"/>
        </a:p>
      </dgm:t>
    </dgm:pt>
    <dgm:pt modelId="{58C53F6B-59D4-4875-AFBC-A4D18B696ED0}" type="parTrans" cxnId="{6F66AE25-D659-4DBC-BA67-D7DB6194098A}">
      <dgm:prSet/>
      <dgm:spPr/>
      <dgm:t>
        <a:bodyPr/>
        <a:lstStyle/>
        <a:p>
          <a:endParaRPr lang="es-CO" sz="1600"/>
        </a:p>
      </dgm:t>
    </dgm:pt>
    <dgm:pt modelId="{50917373-4BE4-4704-9950-D39D4E6DD3AF}" type="sibTrans" cxnId="{6F66AE25-D659-4DBC-BA67-D7DB6194098A}">
      <dgm:prSet/>
      <dgm:spPr/>
      <dgm:t>
        <a:bodyPr/>
        <a:lstStyle/>
        <a:p>
          <a:endParaRPr lang="es-CO" sz="1600"/>
        </a:p>
      </dgm:t>
    </dgm:pt>
    <dgm:pt modelId="{07A5E6A3-0D65-4F4C-A39F-47E724BC93C8}">
      <dgm:prSet custT="1"/>
      <dgm:spPr/>
      <dgm:t>
        <a:bodyPr/>
        <a:lstStyle/>
        <a:p>
          <a:r>
            <a:rPr lang="es-MX" sz="1600" b="0" i="0" u="none" dirty="0"/>
            <a:t>Porcentaje Nota 3</a:t>
          </a:r>
          <a:endParaRPr lang="es-CO" sz="1600" dirty="0"/>
        </a:p>
      </dgm:t>
    </dgm:pt>
    <dgm:pt modelId="{FB1D4DB9-3BFC-4FA4-867C-5D1A691D5450}" type="parTrans" cxnId="{FBB8B594-3B43-47A8-9E81-5E9771F1CFBA}">
      <dgm:prSet/>
      <dgm:spPr/>
      <dgm:t>
        <a:bodyPr/>
        <a:lstStyle/>
        <a:p>
          <a:endParaRPr lang="es-CO" sz="1600"/>
        </a:p>
      </dgm:t>
    </dgm:pt>
    <dgm:pt modelId="{222E0579-3307-46AF-9B3D-A43A820398B6}" type="sibTrans" cxnId="{FBB8B594-3B43-47A8-9E81-5E9771F1CFBA}">
      <dgm:prSet/>
      <dgm:spPr/>
      <dgm:t>
        <a:bodyPr/>
        <a:lstStyle/>
        <a:p>
          <a:endParaRPr lang="es-CO" sz="1600"/>
        </a:p>
      </dgm:t>
    </dgm:pt>
    <dgm:pt modelId="{E293E9BB-62CF-4358-BCD5-7E028E31A991}">
      <dgm:prSet custT="1"/>
      <dgm:spPr/>
      <dgm:t>
        <a:bodyPr/>
        <a:lstStyle/>
        <a:p>
          <a:r>
            <a:rPr lang="es-MX" sz="1600" b="0" i="0" u="none" dirty="0"/>
            <a:t>Nota 4</a:t>
          </a:r>
          <a:endParaRPr lang="es-CO" sz="1600" dirty="0"/>
        </a:p>
      </dgm:t>
    </dgm:pt>
    <dgm:pt modelId="{EA10C8C1-5D5E-4DD6-AE76-1BE71CDA96B6}" type="parTrans" cxnId="{907C5B3F-69C1-4663-881C-6325C29E503D}">
      <dgm:prSet/>
      <dgm:spPr/>
      <dgm:t>
        <a:bodyPr/>
        <a:lstStyle/>
        <a:p>
          <a:endParaRPr lang="es-CO" sz="1600"/>
        </a:p>
      </dgm:t>
    </dgm:pt>
    <dgm:pt modelId="{D315C6F8-FF04-41BA-BB6F-1577F45B2985}" type="sibTrans" cxnId="{907C5B3F-69C1-4663-881C-6325C29E503D}">
      <dgm:prSet/>
      <dgm:spPr/>
      <dgm:t>
        <a:bodyPr/>
        <a:lstStyle/>
        <a:p>
          <a:endParaRPr lang="es-CO" sz="1600"/>
        </a:p>
      </dgm:t>
    </dgm:pt>
    <dgm:pt modelId="{EF5E9A21-6B20-4B43-885B-7B5D465B7573}">
      <dgm:prSet custT="1"/>
      <dgm:spPr/>
      <dgm:t>
        <a:bodyPr/>
        <a:lstStyle/>
        <a:p>
          <a:r>
            <a:rPr lang="es-MX" sz="1600" b="0" i="0" u="none" dirty="0"/>
            <a:t>Porcentaje Nota 4</a:t>
          </a:r>
          <a:endParaRPr lang="es-CO" sz="1600" dirty="0"/>
        </a:p>
      </dgm:t>
    </dgm:pt>
    <dgm:pt modelId="{1A9650DC-E2F6-4729-815B-7FB6E658B0C1}" type="parTrans" cxnId="{253DB195-7A57-412B-95F6-B9E5361A0807}">
      <dgm:prSet/>
      <dgm:spPr/>
      <dgm:t>
        <a:bodyPr/>
        <a:lstStyle/>
        <a:p>
          <a:endParaRPr lang="es-CO" sz="1600"/>
        </a:p>
      </dgm:t>
    </dgm:pt>
    <dgm:pt modelId="{A2C3BF65-908B-4D54-9BA4-5BAB3F815DC7}" type="sibTrans" cxnId="{253DB195-7A57-412B-95F6-B9E5361A0807}">
      <dgm:prSet/>
      <dgm:spPr/>
      <dgm:t>
        <a:bodyPr/>
        <a:lstStyle/>
        <a:p>
          <a:endParaRPr lang="es-CO" sz="1600"/>
        </a:p>
      </dgm:t>
    </dgm:pt>
    <dgm:pt modelId="{5E75295A-A4DD-4B73-99D2-6F6DA40DD95C}">
      <dgm:prSet custT="1"/>
      <dgm:spPr/>
      <dgm:t>
        <a:bodyPr/>
        <a:lstStyle/>
        <a:p>
          <a:r>
            <a:rPr lang="es-MX" sz="1600" b="0" i="0" u="none" dirty="0"/>
            <a:t>Nota 5</a:t>
          </a:r>
          <a:endParaRPr lang="es-CO" sz="1600" dirty="0"/>
        </a:p>
      </dgm:t>
    </dgm:pt>
    <dgm:pt modelId="{32E015E5-D9E5-49B8-948F-D5F1A52510EB}" type="parTrans" cxnId="{D8B8C832-7328-42B9-9BCF-CF41A8A5522F}">
      <dgm:prSet/>
      <dgm:spPr/>
      <dgm:t>
        <a:bodyPr/>
        <a:lstStyle/>
        <a:p>
          <a:endParaRPr lang="es-CO" sz="1600"/>
        </a:p>
      </dgm:t>
    </dgm:pt>
    <dgm:pt modelId="{C5EED293-7C34-4BE5-9119-B286C2A5D723}" type="sibTrans" cxnId="{D8B8C832-7328-42B9-9BCF-CF41A8A5522F}">
      <dgm:prSet/>
      <dgm:spPr/>
      <dgm:t>
        <a:bodyPr/>
        <a:lstStyle/>
        <a:p>
          <a:endParaRPr lang="es-CO" sz="1600"/>
        </a:p>
      </dgm:t>
    </dgm:pt>
    <dgm:pt modelId="{91E0DED2-466E-46A7-96F4-744806579187}">
      <dgm:prSet custT="1"/>
      <dgm:spPr/>
      <dgm:t>
        <a:bodyPr/>
        <a:lstStyle/>
        <a:p>
          <a:r>
            <a:rPr lang="es-MX" sz="1600" b="0" i="0" u="none" dirty="0"/>
            <a:t>Porcentaje Nota 5</a:t>
          </a:r>
          <a:endParaRPr lang="es-CO" sz="1600" dirty="0"/>
        </a:p>
      </dgm:t>
    </dgm:pt>
    <dgm:pt modelId="{C7D304B8-E133-4DFE-A166-6F46ED87F7D9}" type="parTrans" cxnId="{5CAAC457-8763-4ABB-8919-AABFD33BFEA5}">
      <dgm:prSet/>
      <dgm:spPr/>
      <dgm:t>
        <a:bodyPr/>
        <a:lstStyle/>
        <a:p>
          <a:endParaRPr lang="es-CO" sz="1600"/>
        </a:p>
      </dgm:t>
    </dgm:pt>
    <dgm:pt modelId="{6122CF48-AC92-4415-9805-E154EBEBA109}" type="sibTrans" cxnId="{5CAAC457-8763-4ABB-8919-AABFD33BFEA5}">
      <dgm:prSet/>
      <dgm:spPr/>
      <dgm:t>
        <a:bodyPr/>
        <a:lstStyle/>
        <a:p>
          <a:endParaRPr lang="es-CO" sz="1600"/>
        </a:p>
      </dgm:t>
    </dgm:pt>
    <dgm:pt modelId="{86A7957F-3C1A-44AA-A9E5-14C74EB3D286}">
      <dgm:prSet custT="1"/>
      <dgm:spPr/>
      <dgm:t>
        <a:bodyPr/>
        <a:lstStyle/>
        <a:p>
          <a:r>
            <a:rPr lang="es-MX" sz="1600" b="0" i="0" u="none" dirty="0"/>
            <a:t>Definitiva</a:t>
          </a:r>
          <a:endParaRPr lang="es-CO" sz="1600" dirty="0"/>
        </a:p>
      </dgm:t>
    </dgm:pt>
    <dgm:pt modelId="{453428DC-C62E-43CE-9BA2-84101434A98D}" type="parTrans" cxnId="{3CBEE211-151F-4771-BE31-10A5831BBFBD}">
      <dgm:prSet/>
      <dgm:spPr/>
      <dgm:t>
        <a:bodyPr/>
        <a:lstStyle/>
        <a:p>
          <a:endParaRPr lang="es-CO" sz="1600"/>
        </a:p>
      </dgm:t>
    </dgm:pt>
    <dgm:pt modelId="{90DAEEF5-254F-414A-9ADA-9D6ACD43269E}" type="sibTrans" cxnId="{3CBEE211-151F-4771-BE31-10A5831BBFBD}">
      <dgm:prSet/>
      <dgm:spPr/>
      <dgm:t>
        <a:bodyPr/>
        <a:lstStyle/>
        <a:p>
          <a:endParaRPr lang="es-CO" sz="1600"/>
        </a:p>
      </dgm:t>
    </dgm:pt>
    <dgm:pt modelId="{89437EFC-0E5A-47F9-8185-17A13ACC0170}">
      <dgm:prSet phldrT="[Texto]" custT="1"/>
      <dgm:spPr/>
      <dgm:t>
        <a:bodyPr/>
        <a:lstStyle/>
        <a:p>
          <a:r>
            <a:rPr lang="es-MX" sz="2000" b="1" dirty="0"/>
            <a:t>Estudiantes</a:t>
          </a:r>
          <a:endParaRPr lang="es-CO" sz="2000" dirty="0"/>
        </a:p>
      </dgm:t>
    </dgm:pt>
    <dgm:pt modelId="{CEA580F8-3C5D-43E2-B7DD-8C0BBB54E287}" type="parTrans" cxnId="{9F3987A3-C162-4686-90C5-0E1BCCCA019B}">
      <dgm:prSet/>
      <dgm:spPr/>
      <dgm:t>
        <a:bodyPr/>
        <a:lstStyle/>
        <a:p>
          <a:endParaRPr lang="es-CO" sz="1600"/>
        </a:p>
      </dgm:t>
    </dgm:pt>
    <dgm:pt modelId="{8183533F-1F59-4A8C-BB59-D21235DB16D6}" type="sibTrans" cxnId="{9F3987A3-C162-4686-90C5-0E1BCCCA019B}">
      <dgm:prSet/>
      <dgm:spPr/>
      <dgm:t>
        <a:bodyPr/>
        <a:lstStyle/>
        <a:p>
          <a:endParaRPr lang="es-CO" sz="1600"/>
        </a:p>
      </dgm:t>
    </dgm:pt>
    <dgm:pt modelId="{1AB76525-DD75-4BD1-A540-9656466ADFCA}">
      <dgm:prSet custT="1"/>
      <dgm:spPr/>
      <dgm:t>
        <a:bodyPr/>
        <a:lstStyle/>
        <a:p>
          <a:r>
            <a:rPr lang="es-MX" sz="1600" b="0" i="0" u="none" dirty="0"/>
            <a:t>Tipo de Cancelación</a:t>
          </a:r>
          <a:endParaRPr lang="es-CO" sz="1600" dirty="0"/>
        </a:p>
      </dgm:t>
    </dgm:pt>
    <dgm:pt modelId="{22F9D453-34FC-4DF8-A547-1946DE3C6C8B}" type="parTrans" cxnId="{EA6F1A5B-2262-41B0-AE65-02846FE77CD9}">
      <dgm:prSet/>
      <dgm:spPr/>
      <dgm:t>
        <a:bodyPr/>
        <a:lstStyle/>
        <a:p>
          <a:endParaRPr lang="es-CO" sz="1600"/>
        </a:p>
      </dgm:t>
    </dgm:pt>
    <dgm:pt modelId="{F1B9ACE4-DCA6-4317-B2B8-9D998D64F057}" type="sibTrans" cxnId="{EA6F1A5B-2262-41B0-AE65-02846FE77CD9}">
      <dgm:prSet/>
      <dgm:spPr/>
      <dgm:t>
        <a:bodyPr/>
        <a:lstStyle/>
        <a:p>
          <a:endParaRPr lang="es-CO" sz="1600"/>
        </a:p>
      </dgm:t>
    </dgm:pt>
    <dgm:pt modelId="{75062EC5-6743-4320-B47C-32977891C931}">
      <dgm:prSet custT="1"/>
      <dgm:spPr/>
      <dgm:t>
        <a:bodyPr/>
        <a:lstStyle/>
        <a:p>
          <a:r>
            <a:rPr lang="es-MX" sz="1600" b="0" i="0" u="none" dirty="0"/>
            <a:t>Descripción Tipo Cancelación</a:t>
          </a:r>
          <a:endParaRPr lang="es-CO" sz="1600" dirty="0"/>
        </a:p>
      </dgm:t>
    </dgm:pt>
    <dgm:pt modelId="{1EC43F2E-8788-4B15-8D79-227C8DBDC057}" type="parTrans" cxnId="{9FC43105-B03B-4A29-8971-F8391BACD35C}">
      <dgm:prSet/>
      <dgm:spPr/>
      <dgm:t>
        <a:bodyPr/>
        <a:lstStyle/>
        <a:p>
          <a:endParaRPr lang="es-CO" sz="1600"/>
        </a:p>
      </dgm:t>
    </dgm:pt>
    <dgm:pt modelId="{F26416AE-8354-4D08-84D6-CFA9E2FAFAAE}" type="sibTrans" cxnId="{9FC43105-B03B-4A29-8971-F8391BACD35C}">
      <dgm:prSet/>
      <dgm:spPr/>
      <dgm:t>
        <a:bodyPr/>
        <a:lstStyle/>
        <a:p>
          <a:endParaRPr lang="es-CO" sz="1600"/>
        </a:p>
      </dgm:t>
    </dgm:pt>
    <dgm:pt modelId="{1EA68F55-7862-46D4-8DD8-586D909E5F35}" type="pres">
      <dgm:prSet presAssocID="{153D98ED-8631-4ED8-9BF0-9572117993B1}" presName="diagram" presStyleCnt="0">
        <dgm:presLayoutVars>
          <dgm:dir/>
          <dgm:animLvl val="lvl"/>
          <dgm:resizeHandles val="exact"/>
        </dgm:presLayoutVars>
      </dgm:prSet>
      <dgm:spPr/>
    </dgm:pt>
    <dgm:pt modelId="{E590E5FB-B09E-46D7-B0CA-EEF5F9B0722A}" type="pres">
      <dgm:prSet presAssocID="{FD9357C9-C2E4-4D90-BE3A-3B02ED3B6497}" presName="compNode" presStyleCnt="0"/>
      <dgm:spPr/>
    </dgm:pt>
    <dgm:pt modelId="{4D066542-3017-42B2-81FB-421C24DD9F20}" type="pres">
      <dgm:prSet presAssocID="{FD9357C9-C2E4-4D90-BE3A-3B02ED3B6497}" presName="childRect" presStyleLbl="bgAcc1" presStyleIdx="0" presStyleCnt="3" custScaleX="89279" custScaleY="192919">
        <dgm:presLayoutVars>
          <dgm:bulletEnabled val="1"/>
        </dgm:presLayoutVars>
      </dgm:prSet>
      <dgm:spPr/>
    </dgm:pt>
    <dgm:pt modelId="{36290940-9FDB-4531-B33A-FB897D74DD90}" type="pres">
      <dgm:prSet presAssocID="{FD9357C9-C2E4-4D90-BE3A-3B02ED3B6497}" presName="parentText" presStyleLbl="node1" presStyleIdx="0" presStyleCnt="0">
        <dgm:presLayoutVars>
          <dgm:chMax val="0"/>
          <dgm:bulletEnabled val="1"/>
        </dgm:presLayoutVars>
      </dgm:prSet>
      <dgm:spPr/>
    </dgm:pt>
    <dgm:pt modelId="{634575D0-1F4F-4AE7-B04D-01064B3B1587}" type="pres">
      <dgm:prSet presAssocID="{FD9357C9-C2E4-4D90-BE3A-3B02ED3B6497}" presName="parentRect" presStyleLbl="alignNode1" presStyleIdx="0" presStyleCnt="3" custScaleX="89279" custLinFactNeighborY="6188"/>
      <dgm:spPr/>
    </dgm:pt>
    <dgm:pt modelId="{3A100D7E-1E17-4B65-BE55-9B2F65D04D5A}" type="pres">
      <dgm:prSet presAssocID="{FD9357C9-C2E4-4D90-BE3A-3B02ED3B6497}" presName="adorn" presStyleLbl="fgAccFollow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arca de verificación con relleno sólido"/>
        </a:ext>
      </dgm:extLst>
    </dgm:pt>
    <dgm:pt modelId="{FC3522AC-A0C3-4C0B-ACFC-709B37C1F33E}" type="pres">
      <dgm:prSet presAssocID="{F4509CD6-CF16-487A-A561-FAE903FF0DB1}" presName="sibTrans" presStyleLbl="sibTrans2D1" presStyleIdx="0" presStyleCnt="0"/>
      <dgm:spPr/>
    </dgm:pt>
    <dgm:pt modelId="{4B26CBAB-3892-44B8-821B-E9E1BF3B496C}" type="pres">
      <dgm:prSet presAssocID="{E4F21BA1-2FC0-4E9A-8A07-D446E565D78D}" presName="compNode" presStyleCnt="0"/>
      <dgm:spPr/>
    </dgm:pt>
    <dgm:pt modelId="{793AD75B-6138-4EC9-887A-474CB757F8AF}" type="pres">
      <dgm:prSet presAssocID="{E4F21BA1-2FC0-4E9A-8A07-D446E565D78D}" presName="childRect" presStyleLbl="bgAcc1" presStyleIdx="1" presStyleCnt="3" custScaleX="90035" custScaleY="101720">
        <dgm:presLayoutVars>
          <dgm:bulletEnabled val="1"/>
        </dgm:presLayoutVars>
      </dgm:prSet>
      <dgm:spPr/>
    </dgm:pt>
    <dgm:pt modelId="{0540083F-2EB9-4A28-A939-3771F3A3A465}" type="pres">
      <dgm:prSet presAssocID="{E4F21BA1-2FC0-4E9A-8A07-D446E565D78D}" presName="parentText" presStyleLbl="node1" presStyleIdx="0" presStyleCnt="0">
        <dgm:presLayoutVars>
          <dgm:chMax val="0"/>
          <dgm:bulletEnabled val="1"/>
        </dgm:presLayoutVars>
      </dgm:prSet>
      <dgm:spPr/>
    </dgm:pt>
    <dgm:pt modelId="{649E85A0-2718-4A17-93EC-7E41917F8561}" type="pres">
      <dgm:prSet presAssocID="{E4F21BA1-2FC0-4E9A-8A07-D446E565D78D}" presName="parentRect" presStyleLbl="alignNode1" presStyleIdx="1" presStyleCnt="3" custScaleX="90035" custLinFactNeighborY="-24377"/>
      <dgm:spPr/>
    </dgm:pt>
    <dgm:pt modelId="{B557B035-DEC2-411C-8A8B-B07BE904E374}" type="pres">
      <dgm:prSet presAssocID="{E4F21BA1-2FC0-4E9A-8A07-D446E565D78D}" presName="adorn" presStyleLbl="fgAccFollow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ibros con relleno sólido"/>
        </a:ext>
      </dgm:extLst>
    </dgm:pt>
    <dgm:pt modelId="{DDD46475-81C3-4CC6-AEDD-A3F211078887}" type="pres">
      <dgm:prSet presAssocID="{CCEF71A6-7EF6-406B-B4E4-0A484D357FEB}" presName="sibTrans" presStyleLbl="sibTrans2D1" presStyleIdx="0" presStyleCnt="0"/>
      <dgm:spPr/>
    </dgm:pt>
    <dgm:pt modelId="{A89C0814-2DDE-4F8A-A792-A4F6402A47B6}" type="pres">
      <dgm:prSet presAssocID="{89437EFC-0E5A-47F9-8185-17A13ACC0170}" presName="compNode" presStyleCnt="0"/>
      <dgm:spPr/>
    </dgm:pt>
    <dgm:pt modelId="{86963385-BCA9-411A-AB90-E729863E3239}" type="pres">
      <dgm:prSet presAssocID="{89437EFC-0E5A-47F9-8185-17A13ACC0170}" presName="childRect" presStyleLbl="bgAcc1" presStyleIdx="2" presStyleCnt="3" custScaleX="80008" custScaleY="49439" custLinFactNeighborX="-734" custLinFactNeighborY="32801">
        <dgm:presLayoutVars>
          <dgm:bulletEnabled val="1"/>
        </dgm:presLayoutVars>
      </dgm:prSet>
      <dgm:spPr/>
    </dgm:pt>
    <dgm:pt modelId="{FF50F6E9-3DF4-44D2-A3BA-FFCE51AC31E5}" type="pres">
      <dgm:prSet presAssocID="{89437EFC-0E5A-47F9-8185-17A13ACC0170}" presName="parentText" presStyleLbl="node1" presStyleIdx="0" presStyleCnt="0">
        <dgm:presLayoutVars>
          <dgm:chMax val="0"/>
          <dgm:bulletEnabled val="1"/>
        </dgm:presLayoutVars>
      </dgm:prSet>
      <dgm:spPr/>
    </dgm:pt>
    <dgm:pt modelId="{88FD247E-B9F0-46C0-8D64-89C76CA6D3DE}" type="pres">
      <dgm:prSet presAssocID="{89437EFC-0E5A-47F9-8185-17A13ACC0170}" presName="parentRect" presStyleLbl="alignNode1" presStyleIdx="2" presStyleCnt="3" custScaleX="80008" custLinFactNeighborX="-460" custLinFactNeighborY="-9379"/>
      <dgm:spPr/>
    </dgm:pt>
    <dgm:pt modelId="{8DFD031B-284E-4DCF-AF1F-6AEBCE60569E}" type="pres">
      <dgm:prSet presAssocID="{89437EFC-0E5A-47F9-8185-17A13ACC0170}" presName="adorn" presStyleLbl="fgAccFollow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irrete con relleno sólido"/>
        </a:ext>
      </dgm:extLst>
    </dgm:pt>
  </dgm:ptLst>
  <dgm:cxnLst>
    <dgm:cxn modelId="{E9158100-F43C-4FD0-95F8-A3C97FF6CED3}" srcId="{E4F21BA1-2FC0-4E9A-8A07-D446E565D78D}" destId="{7BE1E892-E146-4DCD-B34C-91A2CD5446A3}" srcOrd="0" destOrd="0" parTransId="{F0EAACD5-42FC-495B-9CCE-08251D25C289}" sibTransId="{7EE3265C-F153-4060-8362-9E76EA9C99EC}"/>
    <dgm:cxn modelId="{A5197D04-32E5-4730-B9AB-D3A36AE5E789}" srcId="{E4F21BA1-2FC0-4E9A-8A07-D446E565D78D}" destId="{4FCD35FA-FAC6-4BF6-804C-D26E49BC6018}" srcOrd="1" destOrd="0" parTransId="{14EE3247-566E-4CF8-9634-A1D56C19958A}" sibTransId="{DB82C247-9232-42C7-862A-720E364F787A}"/>
    <dgm:cxn modelId="{9FC43105-B03B-4A29-8971-F8391BACD35C}" srcId="{89437EFC-0E5A-47F9-8185-17A13ACC0170}" destId="{75062EC5-6743-4320-B47C-32977891C931}" srcOrd="1" destOrd="0" parTransId="{1EC43F2E-8788-4B15-8D79-227C8DBDC057}" sibTransId="{F26416AE-8354-4D08-84D6-CFA9E2FAFAAE}"/>
    <dgm:cxn modelId="{3CBEE211-151F-4771-BE31-10A5831BBFBD}" srcId="{FD9357C9-C2E4-4D90-BE3A-3B02ED3B6497}" destId="{86A7957F-3C1A-44AA-A9E5-14C74EB3D286}" srcOrd="10" destOrd="0" parTransId="{453428DC-C62E-43CE-9BA2-84101434A98D}" sibTransId="{90DAEEF5-254F-414A-9ADA-9D6ACD43269E}"/>
    <dgm:cxn modelId="{D8C74014-ECA2-461E-AF2E-C7DC8D4789A2}" type="presOf" srcId="{7A0070F7-A869-4924-A339-8F04DD578B66}" destId="{4D066542-3017-42B2-81FB-421C24DD9F20}" srcOrd="0" destOrd="3" presId="urn:microsoft.com/office/officeart/2005/8/layout/bList2"/>
    <dgm:cxn modelId="{00E3A316-2729-449A-B589-F4630B473F1F}" type="presOf" srcId="{E4F21BA1-2FC0-4E9A-8A07-D446E565D78D}" destId="{649E85A0-2718-4A17-93EC-7E41917F8561}" srcOrd="1" destOrd="0" presId="urn:microsoft.com/office/officeart/2005/8/layout/bList2"/>
    <dgm:cxn modelId="{D5AD3825-D495-49EF-8B57-D539BEB6FD63}" type="presOf" srcId="{6E01FFBB-E62F-4767-B0DE-169AA4F38B15}" destId="{4D066542-3017-42B2-81FB-421C24DD9F20}" srcOrd="0" destOrd="2" presId="urn:microsoft.com/office/officeart/2005/8/layout/bList2"/>
    <dgm:cxn modelId="{6F66AE25-D659-4DBC-BA67-D7DB6194098A}" srcId="{FD9357C9-C2E4-4D90-BE3A-3B02ED3B6497}" destId="{AA5D09F7-DEAC-4F1A-BB78-3A8EA1550F22}" srcOrd="4" destOrd="0" parTransId="{58C53F6B-59D4-4875-AFBC-A4D18B696ED0}" sibTransId="{50917373-4BE4-4704-9950-D39D4E6DD3AF}"/>
    <dgm:cxn modelId="{4F2AC52F-7249-48DA-934C-B47560B5B6E7}" type="presOf" srcId="{1AB76525-DD75-4BD1-A540-9656466ADFCA}" destId="{86963385-BCA9-411A-AB90-E729863E3239}" srcOrd="0" destOrd="0" presId="urn:microsoft.com/office/officeart/2005/8/layout/bList2"/>
    <dgm:cxn modelId="{6203FB2F-2586-4232-856A-DBDF44BA7225}" type="presOf" srcId="{5E75295A-A4DD-4B73-99D2-6F6DA40DD95C}" destId="{4D066542-3017-42B2-81FB-421C24DD9F20}" srcOrd="0" destOrd="8" presId="urn:microsoft.com/office/officeart/2005/8/layout/bList2"/>
    <dgm:cxn modelId="{D8B8C832-7328-42B9-9BCF-CF41A8A5522F}" srcId="{FD9357C9-C2E4-4D90-BE3A-3B02ED3B6497}" destId="{5E75295A-A4DD-4B73-99D2-6F6DA40DD95C}" srcOrd="8" destOrd="0" parTransId="{32E015E5-D9E5-49B8-948F-D5F1A52510EB}" sibTransId="{C5EED293-7C34-4BE5-9119-B286C2A5D723}"/>
    <dgm:cxn modelId="{1F4D2738-6DC2-4D8F-8E8D-DB8B0C618641}" type="presOf" srcId="{07A5E6A3-0D65-4F4C-A39F-47E724BC93C8}" destId="{4D066542-3017-42B2-81FB-421C24DD9F20}" srcOrd="0" destOrd="5" presId="urn:microsoft.com/office/officeart/2005/8/layout/bList2"/>
    <dgm:cxn modelId="{72E6813B-F461-46A0-BC44-5BF0CAD63E99}" srcId="{FD9357C9-C2E4-4D90-BE3A-3B02ED3B6497}" destId="{6E01FFBB-E62F-4767-B0DE-169AA4F38B15}" srcOrd="2" destOrd="0" parTransId="{25D041BF-D685-4A99-8936-B8F72D534AD4}" sibTransId="{BB4E8987-183F-493A-A726-494B353F5CA2}"/>
    <dgm:cxn modelId="{907C5B3F-69C1-4663-881C-6325C29E503D}" srcId="{FD9357C9-C2E4-4D90-BE3A-3B02ED3B6497}" destId="{E293E9BB-62CF-4358-BCD5-7E028E31A991}" srcOrd="6" destOrd="0" parTransId="{EA10C8C1-5D5E-4DD6-AE76-1BE71CDA96B6}" sibTransId="{D315C6F8-FF04-41BA-BB6F-1577F45B2985}"/>
    <dgm:cxn modelId="{EA6F1A5B-2262-41B0-AE65-02846FE77CD9}" srcId="{89437EFC-0E5A-47F9-8185-17A13ACC0170}" destId="{1AB76525-DD75-4BD1-A540-9656466ADFCA}" srcOrd="0" destOrd="0" parTransId="{22F9D453-34FC-4DF8-A547-1946DE3C6C8B}" sibTransId="{F1B9ACE4-DCA6-4317-B2B8-9D998D64F057}"/>
    <dgm:cxn modelId="{C64AB061-B83F-42AB-B932-1A80D09F127C}" type="presOf" srcId="{E4F21BA1-2FC0-4E9A-8A07-D446E565D78D}" destId="{0540083F-2EB9-4A28-A939-3771F3A3A465}" srcOrd="0" destOrd="0" presId="urn:microsoft.com/office/officeart/2005/8/layout/bList2"/>
    <dgm:cxn modelId="{2EA5B048-35C7-4767-BFFB-878787B9FB34}" srcId="{FD9357C9-C2E4-4D90-BE3A-3B02ED3B6497}" destId="{C3817294-971E-4154-A4AE-15D8FA1E4C98}" srcOrd="0" destOrd="0" parTransId="{694ECCC7-48B7-4861-B8D6-2D279EA397F2}" sibTransId="{64BD786E-B4E5-4E95-9173-C47A5BD3D28A}"/>
    <dgm:cxn modelId="{C3F81B4C-EC76-41A3-B74D-7703F67D448C}" type="presOf" srcId="{C3817294-971E-4154-A4AE-15D8FA1E4C98}" destId="{4D066542-3017-42B2-81FB-421C24DD9F20}" srcOrd="0" destOrd="0" presId="urn:microsoft.com/office/officeart/2005/8/layout/bList2"/>
    <dgm:cxn modelId="{8CF5826C-114C-4CAB-8C34-C98ADA2C1CAB}" type="presOf" srcId="{FD9357C9-C2E4-4D90-BE3A-3B02ED3B6497}" destId="{36290940-9FDB-4531-B33A-FB897D74DD90}" srcOrd="0" destOrd="0" presId="urn:microsoft.com/office/officeart/2005/8/layout/bList2"/>
    <dgm:cxn modelId="{501D066D-0ADD-4C52-A360-20B334B05627}" type="presOf" srcId="{F4509CD6-CF16-487A-A561-FAE903FF0DB1}" destId="{FC3522AC-A0C3-4C0B-ACFC-709B37C1F33E}" srcOrd="0" destOrd="0" presId="urn:microsoft.com/office/officeart/2005/8/layout/bList2"/>
    <dgm:cxn modelId="{975ACC53-1456-418B-B031-04DC636FC785}" type="presOf" srcId="{AA5D09F7-DEAC-4F1A-BB78-3A8EA1550F22}" destId="{4D066542-3017-42B2-81FB-421C24DD9F20}" srcOrd="0" destOrd="4" presId="urn:microsoft.com/office/officeart/2005/8/layout/bList2"/>
    <dgm:cxn modelId="{CDEFB574-3D9F-4D86-A7E3-2E26D37CA8EB}" type="presOf" srcId="{89437EFC-0E5A-47F9-8185-17A13ACC0170}" destId="{FF50F6E9-3DF4-44D2-A3BA-FFCE51AC31E5}" srcOrd="0" destOrd="0" presId="urn:microsoft.com/office/officeart/2005/8/layout/bList2"/>
    <dgm:cxn modelId="{1A474175-427A-4D2F-BA66-AA4EC2D22E15}" srcId="{153D98ED-8631-4ED8-9BF0-9572117993B1}" destId="{E4F21BA1-2FC0-4E9A-8A07-D446E565D78D}" srcOrd="1" destOrd="0" parTransId="{372BA2C7-CCFB-4D66-913C-00DA580ABC67}" sibTransId="{CCEF71A6-7EF6-406B-B4E4-0A484D357FEB}"/>
    <dgm:cxn modelId="{5CAAC457-8763-4ABB-8919-AABFD33BFEA5}" srcId="{FD9357C9-C2E4-4D90-BE3A-3B02ED3B6497}" destId="{91E0DED2-466E-46A7-96F4-744806579187}" srcOrd="9" destOrd="0" parTransId="{C7D304B8-E133-4DFE-A166-6F46ED87F7D9}" sibTransId="{6122CF48-AC92-4415-9805-E154EBEBA109}"/>
    <dgm:cxn modelId="{55D37B7D-67F1-4303-8A23-96581F498190}" type="presOf" srcId="{EF5E9A21-6B20-4B43-885B-7B5D465B7573}" destId="{4D066542-3017-42B2-81FB-421C24DD9F20}" srcOrd="0" destOrd="7" presId="urn:microsoft.com/office/officeart/2005/8/layout/bList2"/>
    <dgm:cxn modelId="{49209881-DEF4-44E5-BAE8-8989A5181A3C}" type="presOf" srcId="{89437EFC-0E5A-47F9-8185-17A13ACC0170}" destId="{88FD247E-B9F0-46C0-8D64-89C76CA6D3DE}" srcOrd="1" destOrd="0" presId="urn:microsoft.com/office/officeart/2005/8/layout/bList2"/>
    <dgm:cxn modelId="{BDA94182-3C5C-4B2D-B031-38336B9B9543}" type="presOf" srcId="{E293E9BB-62CF-4358-BCD5-7E028E31A991}" destId="{4D066542-3017-42B2-81FB-421C24DD9F20}" srcOrd="0" destOrd="6" presId="urn:microsoft.com/office/officeart/2005/8/layout/bList2"/>
    <dgm:cxn modelId="{552B7387-8EF8-4028-8F73-96B532A87D72}" type="presOf" srcId="{91E0DED2-466E-46A7-96F4-744806579187}" destId="{4D066542-3017-42B2-81FB-421C24DD9F20}" srcOrd="0" destOrd="9" presId="urn:microsoft.com/office/officeart/2005/8/layout/bList2"/>
    <dgm:cxn modelId="{FBB8B594-3B43-47A8-9E81-5E9771F1CFBA}" srcId="{FD9357C9-C2E4-4D90-BE3A-3B02ED3B6497}" destId="{07A5E6A3-0D65-4F4C-A39F-47E724BC93C8}" srcOrd="5" destOrd="0" parTransId="{FB1D4DB9-3BFC-4FA4-867C-5D1A691D5450}" sibTransId="{222E0579-3307-46AF-9B3D-A43A820398B6}"/>
    <dgm:cxn modelId="{253DB195-7A57-412B-95F6-B9E5361A0807}" srcId="{FD9357C9-C2E4-4D90-BE3A-3B02ED3B6497}" destId="{EF5E9A21-6B20-4B43-885B-7B5D465B7573}" srcOrd="7" destOrd="0" parTransId="{1A9650DC-E2F6-4729-815B-7FB6E658B0C1}" sibTransId="{A2C3BF65-908B-4D54-9BA4-5BAB3F815DC7}"/>
    <dgm:cxn modelId="{2D113797-0E9C-45F3-985E-7888C23AFEF0}" type="presOf" srcId="{C5AFBFE4-766F-41BE-B243-6526A7BC5D39}" destId="{793AD75B-6138-4EC9-887A-474CB757F8AF}" srcOrd="0" destOrd="5" presId="urn:microsoft.com/office/officeart/2005/8/layout/bList2"/>
    <dgm:cxn modelId="{41C0559A-EDF4-4725-BFD0-CD4ACBBCE5E2}" type="presOf" srcId="{FD9357C9-C2E4-4D90-BE3A-3B02ED3B6497}" destId="{634575D0-1F4F-4AE7-B04D-01064B3B1587}" srcOrd="1" destOrd="0" presId="urn:microsoft.com/office/officeart/2005/8/layout/bList2"/>
    <dgm:cxn modelId="{9F3987A3-C162-4686-90C5-0E1BCCCA019B}" srcId="{153D98ED-8631-4ED8-9BF0-9572117993B1}" destId="{89437EFC-0E5A-47F9-8185-17A13ACC0170}" srcOrd="2" destOrd="0" parTransId="{CEA580F8-3C5D-43E2-B7DD-8C0BBB54E287}" sibTransId="{8183533F-1F59-4A8C-BB59-D21235DB16D6}"/>
    <dgm:cxn modelId="{6804B8A5-D2B0-4CBE-BDD2-BC770ED5E185}" srcId="{E4F21BA1-2FC0-4E9A-8A07-D446E565D78D}" destId="{C5AFBFE4-766F-41BE-B243-6526A7BC5D39}" srcOrd="5" destOrd="0" parTransId="{79864EA5-AC2C-40A8-8E09-19F2593FBD39}" sibTransId="{EF0C0BE7-C9D5-4B16-9A51-DC316546AA49}"/>
    <dgm:cxn modelId="{65EDE6A5-5980-4DA0-842C-AAE75E2D9A4A}" type="presOf" srcId="{86A7957F-3C1A-44AA-A9E5-14C74EB3D286}" destId="{4D066542-3017-42B2-81FB-421C24DD9F20}" srcOrd="0" destOrd="10" presId="urn:microsoft.com/office/officeart/2005/8/layout/bList2"/>
    <dgm:cxn modelId="{428D4EAC-7892-455A-AA25-249C4ED370ED}" type="presOf" srcId="{75062EC5-6743-4320-B47C-32977891C931}" destId="{86963385-BCA9-411A-AB90-E729863E3239}" srcOrd="0" destOrd="1" presId="urn:microsoft.com/office/officeart/2005/8/layout/bList2"/>
    <dgm:cxn modelId="{DFCBBBBC-69D8-46DE-935C-5C18C2A68854}" srcId="{FD9357C9-C2E4-4D90-BE3A-3B02ED3B6497}" destId="{A5E69B0A-E6D4-4414-847D-1160A0056B87}" srcOrd="1" destOrd="0" parTransId="{952297F0-24B7-487A-8E3F-5D83265AC7E2}" sibTransId="{9CF2A502-D186-427C-A201-0A932D5C780E}"/>
    <dgm:cxn modelId="{2DC5E5C0-BB18-4898-9CB1-C0F459EF1A24}" srcId="{E4F21BA1-2FC0-4E9A-8A07-D446E565D78D}" destId="{FE5CD243-2A5B-4F47-9AAB-3D37A48A09E3}" srcOrd="2" destOrd="0" parTransId="{E99EC639-9AAB-4A2F-A0AD-A68C98E328FA}" sibTransId="{FD4E660E-B668-4012-862C-731C2F25923D}"/>
    <dgm:cxn modelId="{79B082C7-F39F-49DA-B22C-B27F2B2056E4}" type="presOf" srcId="{61DC4A20-C7B7-4739-8967-7E1E83DCAB15}" destId="{793AD75B-6138-4EC9-887A-474CB757F8AF}" srcOrd="0" destOrd="3" presId="urn:microsoft.com/office/officeart/2005/8/layout/bList2"/>
    <dgm:cxn modelId="{F293D8CB-3948-4459-B86B-115ECBA70E45}" srcId="{E4F21BA1-2FC0-4E9A-8A07-D446E565D78D}" destId="{61DC4A20-C7B7-4739-8967-7E1E83DCAB15}" srcOrd="3" destOrd="0" parTransId="{1C67EA2F-3B6A-408D-A68B-8A01D10C7364}" sibTransId="{D516FBD8-8607-409E-8C89-A189363DF491}"/>
    <dgm:cxn modelId="{C0185ECC-24BA-4DCE-87B9-A9883E39D65C}" type="presOf" srcId="{FE5CD243-2A5B-4F47-9AAB-3D37A48A09E3}" destId="{793AD75B-6138-4EC9-887A-474CB757F8AF}" srcOrd="0" destOrd="2" presId="urn:microsoft.com/office/officeart/2005/8/layout/bList2"/>
    <dgm:cxn modelId="{5297C8D9-6DF4-4921-957C-A1DB6CF63953}" type="presOf" srcId="{5110B10E-F48B-444D-AB75-5C9A2DC73046}" destId="{793AD75B-6138-4EC9-887A-474CB757F8AF}" srcOrd="0" destOrd="4" presId="urn:microsoft.com/office/officeart/2005/8/layout/bList2"/>
    <dgm:cxn modelId="{F2CA53DC-2950-4B8C-BEFA-6C789A3CD081}" srcId="{153D98ED-8631-4ED8-9BF0-9572117993B1}" destId="{FD9357C9-C2E4-4D90-BE3A-3B02ED3B6497}" srcOrd="0" destOrd="0" parTransId="{7D54940C-8720-4500-ABCA-5CD5F7D1C3CA}" sibTransId="{F4509CD6-CF16-487A-A561-FAE903FF0DB1}"/>
    <dgm:cxn modelId="{C351B0DE-F021-4618-9D7F-3477051BDBCD}" type="presOf" srcId="{4FCD35FA-FAC6-4BF6-804C-D26E49BC6018}" destId="{793AD75B-6138-4EC9-887A-474CB757F8AF}" srcOrd="0" destOrd="1" presId="urn:microsoft.com/office/officeart/2005/8/layout/bList2"/>
    <dgm:cxn modelId="{FE9336DF-043E-4390-A683-0EBD53608EC2}" type="presOf" srcId="{CCEF71A6-7EF6-406B-B4E4-0A484D357FEB}" destId="{DDD46475-81C3-4CC6-AEDD-A3F211078887}" srcOrd="0" destOrd="0" presId="urn:microsoft.com/office/officeart/2005/8/layout/bList2"/>
    <dgm:cxn modelId="{D03843E2-A4A2-4619-A618-87798D1DDCF8}" type="presOf" srcId="{7BE1E892-E146-4DCD-B34C-91A2CD5446A3}" destId="{793AD75B-6138-4EC9-887A-474CB757F8AF}" srcOrd="0" destOrd="0" presId="urn:microsoft.com/office/officeart/2005/8/layout/bList2"/>
    <dgm:cxn modelId="{34CC13F6-E33F-4076-94E3-E84A0531EDE5}" srcId="{FD9357C9-C2E4-4D90-BE3A-3B02ED3B6497}" destId="{7A0070F7-A869-4924-A339-8F04DD578B66}" srcOrd="3" destOrd="0" parTransId="{56EDEF46-39BA-488E-8935-DE8F79F17CDE}" sibTransId="{B20F255A-6922-4548-9E41-C227387FFD8C}"/>
    <dgm:cxn modelId="{B7505FF7-B820-41DD-BCC9-43C55B831B34}" type="presOf" srcId="{153D98ED-8631-4ED8-9BF0-9572117993B1}" destId="{1EA68F55-7862-46D4-8DD8-586D909E5F35}" srcOrd="0" destOrd="0" presId="urn:microsoft.com/office/officeart/2005/8/layout/bList2"/>
    <dgm:cxn modelId="{A515E4F7-620C-463A-904B-883652A35FCA}" type="presOf" srcId="{A5E69B0A-E6D4-4414-847D-1160A0056B87}" destId="{4D066542-3017-42B2-81FB-421C24DD9F20}" srcOrd="0" destOrd="1" presId="urn:microsoft.com/office/officeart/2005/8/layout/bList2"/>
    <dgm:cxn modelId="{E49FA8FF-DE7D-4097-955C-53CF1C974331}" srcId="{E4F21BA1-2FC0-4E9A-8A07-D446E565D78D}" destId="{5110B10E-F48B-444D-AB75-5C9A2DC73046}" srcOrd="4" destOrd="0" parTransId="{B6542B51-4742-4DF9-8C17-C5263B474C62}" sibTransId="{F57BEE04-8144-4E04-B0E8-D9B113EA5DB9}"/>
    <dgm:cxn modelId="{14DF8C31-3F66-4202-98FE-A2D8FD58897D}" type="presParOf" srcId="{1EA68F55-7862-46D4-8DD8-586D909E5F35}" destId="{E590E5FB-B09E-46D7-B0CA-EEF5F9B0722A}" srcOrd="0" destOrd="0" presId="urn:microsoft.com/office/officeart/2005/8/layout/bList2"/>
    <dgm:cxn modelId="{4BBE005C-3063-49A6-8933-8D0FEB6602B7}" type="presParOf" srcId="{E590E5FB-B09E-46D7-B0CA-EEF5F9B0722A}" destId="{4D066542-3017-42B2-81FB-421C24DD9F20}" srcOrd="0" destOrd="0" presId="urn:microsoft.com/office/officeart/2005/8/layout/bList2"/>
    <dgm:cxn modelId="{7F6BE7B4-3B89-45B3-96F1-90841B9F62B9}" type="presParOf" srcId="{E590E5FB-B09E-46D7-B0CA-EEF5F9B0722A}" destId="{36290940-9FDB-4531-B33A-FB897D74DD90}" srcOrd="1" destOrd="0" presId="urn:microsoft.com/office/officeart/2005/8/layout/bList2"/>
    <dgm:cxn modelId="{E75D84EA-D105-4B33-9479-216F6B028965}" type="presParOf" srcId="{E590E5FB-B09E-46D7-B0CA-EEF5F9B0722A}" destId="{634575D0-1F4F-4AE7-B04D-01064B3B1587}" srcOrd="2" destOrd="0" presId="urn:microsoft.com/office/officeart/2005/8/layout/bList2"/>
    <dgm:cxn modelId="{CC419D5F-CB2C-4DD0-97BE-5A0D4A534958}" type="presParOf" srcId="{E590E5FB-B09E-46D7-B0CA-EEF5F9B0722A}" destId="{3A100D7E-1E17-4B65-BE55-9B2F65D04D5A}" srcOrd="3" destOrd="0" presId="urn:microsoft.com/office/officeart/2005/8/layout/bList2"/>
    <dgm:cxn modelId="{A40EFF69-D0AC-417E-BDE6-39A2719DDAD5}" type="presParOf" srcId="{1EA68F55-7862-46D4-8DD8-586D909E5F35}" destId="{FC3522AC-A0C3-4C0B-ACFC-709B37C1F33E}" srcOrd="1" destOrd="0" presId="urn:microsoft.com/office/officeart/2005/8/layout/bList2"/>
    <dgm:cxn modelId="{DA3DC4B8-D4B1-49EF-BFAF-0DA807A2DCD1}" type="presParOf" srcId="{1EA68F55-7862-46D4-8DD8-586D909E5F35}" destId="{4B26CBAB-3892-44B8-821B-E9E1BF3B496C}" srcOrd="2" destOrd="0" presId="urn:microsoft.com/office/officeart/2005/8/layout/bList2"/>
    <dgm:cxn modelId="{736B10DA-0E5A-4FC1-ACD6-14B302174661}" type="presParOf" srcId="{4B26CBAB-3892-44B8-821B-E9E1BF3B496C}" destId="{793AD75B-6138-4EC9-887A-474CB757F8AF}" srcOrd="0" destOrd="0" presId="urn:microsoft.com/office/officeart/2005/8/layout/bList2"/>
    <dgm:cxn modelId="{F91A78B1-A5AC-4D90-9F70-E67E1B3B4D0D}" type="presParOf" srcId="{4B26CBAB-3892-44B8-821B-E9E1BF3B496C}" destId="{0540083F-2EB9-4A28-A939-3771F3A3A465}" srcOrd="1" destOrd="0" presId="urn:microsoft.com/office/officeart/2005/8/layout/bList2"/>
    <dgm:cxn modelId="{75D06721-D944-409A-B754-6963BE87F66C}" type="presParOf" srcId="{4B26CBAB-3892-44B8-821B-E9E1BF3B496C}" destId="{649E85A0-2718-4A17-93EC-7E41917F8561}" srcOrd="2" destOrd="0" presId="urn:microsoft.com/office/officeart/2005/8/layout/bList2"/>
    <dgm:cxn modelId="{31A37B58-7D00-493C-9718-FB053D6E29D4}" type="presParOf" srcId="{4B26CBAB-3892-44B8-821B-E9E1BF3B496C}" destId="{B557B035-DEC2-411C-8A8B-B07BE904E374}" srcOrd="3" destOrd="0" presId="urn:microsoft.com/office/officeart/2005/8/layout/bList2"/>
    <dgm:cxn modelId="{69EEBE19-D6AE-494E-8A4A-BF613E0093C3}" type="presParOf" srcId="{1EA68F55-7862-46D4-8DD8-586D909E5F35}" destId="{DDD46475-81C3-4CC6-AEDD-A3F211078887}" srcOrd="3" destOrd="0" presId="urn:microsoft.com/office/officeart/2005/8/layout/bList2"/>
    <dgm:cxn modelId="{4723BD5C-75BA-49CA-B55A-2E46D7634A52}" type="presParOf" srcId="{1EA68F55-7862-46D4-8DD8-586D909E5F35}" destId="{A89C0814-2DDE-4F8A-A792-A4F6402A47B6}" srcOrd="4" destOrd="0" presId="urn:microsoft.com/office/officeart/2005/8/layout/bList2"/>
    <dgm:cxn modelId="{292880DD-9E37-4A13-A8FF-90D1FC6B638A}" type="presParOf" srcId="{A89C0814-2DDE-4F8A-A792-A4F6402A47B6}" destId="{86963385-BCA9-411A-AB90-E729863E3239}" srcOrd="0" destOrd="0" presId="urn:microsoft.com/office/officeart/2005/8/layout/bList2"/>
    <dgm:cxn modelId="{6BFDCB51-F302-4610-A25B-22169B3950D4}" type="presParOf" srcId="{A89C0814-2DDE-4F8A-A792-A4F6402A47B6}" destId="{FF50F6E9-3DF4-44D2-A3BA-FFCE51AC31E5}" srcOrd="1" destOrd="0" presId="urn:microsoft.com/office/officeart/2005/8/layout/bList2"/>
    <dgm:cxn modelId="{B74A060F-8765-46DF-9966-F770EC2DD8AB}" type="presParOf" srcId="{A89C0814-2DDE-4F8A-A792-A4F6402A47B6}" destId="{88FD247E-B9F0-46C0-8D64-89C76CA6D3DE}" srcOrd="2" destOrd="0" presId="urn:microsoft.com/office/officeart/2005/8/layout/bList2"/>
    <dgm:cxn modelId="{B9045D94-C234-48C9-BD9C-7E3D525C558A}" type="presParOf" srcId="{A89C0814-2DDE-4F8A-A792-A4F6402A47B6}" destId="{8DFD031B-284E-4DCF-AF1F-6AEBCE60569E}"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53D98ED-8631-4ED8-9BF0-9572117993B1}" type="doc">
      <dgm:prSet loTypeId="urn:microsoft.com/office/officeart/2005/8/layout/bList2" loCatId="list" qsTypeId="urn:microsoft.com/office/officeart/2005/8/quickstyle/simple3" qsCatId="simple" csTypeId="urn:microsoft.com/office/officeart/2005/8/colors/colorful3" csCatId="colorful" phldr="1"/>
      <dgm:spPr/>
      <dgm:t>
        <a:bodyPr/>
        <a:lstStyle/>
        <a:p>
          <a:endParaRPr lang="es-MX"/>
        </a:p>
      </dgm:t>
    </dgm:pt>
    <dgm:pt modelId="{98FDDE22-62CD-4C88-B3EC-43ED08B28B56}">
      <dgm:prSet phldrT="[Texto]" custT="1"/>
      <dgm:spPr/>
      <dgm:t>
        <a:bodyPr/>
        <a:lstStyle/>
        <a:p>
          <a:r>
            <a:rPr lang="es-MX" sz="2000" b="1" dirty="0"/>
            <a:t>Estudiantes</a:t>
          </a:r>
        </a:p>
      </dgm:t>
    </dgm:pt>
    <dgm:pt modelId="{32238DFF-F078-4ADB-A3A0-29B45731885D}" type="parTrans" cxnId="{84E1CDCC-FD10-4192-9BDC-7DC57AD248B0}">
      <dgm:prSet/>
      <dgm:spPr/>
      <dgm:t>
        <a:bodyPr/>
        <a:lstStyle/>
        <a:p>
          <a:endParaRPr lang="es-MX" sz="1600"/>
        </a:p>
      </dgm:t>
    </dgm:pt>
    <dgm:pt modelId="{C5BB039A-DDB4-4DE4-8727-8AC174104D15}" type="sibTrans" cxnId="{84E1CDCC-FD10-4192-9BDC-7DC57AD248B0}">
      <dgm:prSet/>
      <dgm:spPr/>
      <dgm:t>
        <a:bodyPr/>
        <a:lstStyle/>
        <a:p>
          <a:endParaRPr lang="es-MX" sz="1600"/>
        </a:p>
      </dgm:t>
    </dgm:pt>
    <dgm:pt modelId="{9210247C-1E6E-4C0F-85E9-0FF03C202E9C}">
      <dgm:prSet custT="1"/>
      <dgm:spPr/>
      <dgm:t>
        <a:bodyPr/>
        <a:lstStyle/>
        <a:p>
          <a:r>
            <a:rPr lang="es-MX" sz="1600" b="0" i="0" u="none" strike="noStrike" dirty="0">
              <a:solidFill>
                <a:srgbClr val="000000"/>
              </a:solidFill>
              <a:effectLst/>
              <a:latin typeface="Calibri" panose="020F0502020204030204" pitchFamily="34" charset="0"/>
            </a:rPr>
            <a:t>Id Profesor</a:t>
          </a:r>
          <a:endParaRPr lang="es-CO" sz="1600" dirty="0"/>
        </a:p>
      </dgm:t>
    </dgm:pt>
    <dgm:pt modelId="{E8AB531F-13E3-458B-8204-86828E70DB85}" type="parTrans" cxnId="{4C97F5AB-1564-48D2-8E7F-3038E9CEB51B}">
      <dgm:prSet/>
      <dgm:spPr/>
      <dgm:t>
        <a:bodyPr/>
        <a:lstStyle/>
        <a:p>
          <a:endParaRPr lang="es-CO" sz="1600"/>
        </a:p>
      </dgm:t>
    </dgm:pt>
    <dgm:pt modelId="{C7384189-960B-419A-B993-D86D242F908B}" type="sibTrans" cxnId="{4C97F5AB-1564-48D2-8E7F-3038E9CEB51B}">
      <dgm:prSet/>
      <dgm:spPr/>
      <dgm:t>
        <a:bodyPr/>
        <a:lstStyle/>
        <a:p>
          <a:endParaRPr lang="es-CO" sz="1600"/>
        </a:p>
      </dgm:t>
    </dgm:pt>
    <dgm:pt modelId="{9285485F-FAB5-4DA1-BAC7-6B3CA03CAED8}">
      <dgm:prSet custT="1"/>
      <dgm:spPr/>
      <dgm:t>
        <a:bodyPr/>
        <a:lstStyle/>
        <a:p>
          <a:r>
            <a:rPr lang="es-MX" sz="1600" b="0" i="0" u="none" strike="noStrike" dirty="0">
              <a:solidFill>
                <a:srgbClr val="000000"/>
              </a:solidFill>
              <a:effectLst/>
              <a:latin typeface="Calibri" panose="020F0502020204030204" pitchFamily="34" charset="0"/>
            </a:rPr>
            <a:t>Id Estudiante</a:t>
          </a:r>
          <a:endParaRPr lang="es-CO" sz="1600" dirty="0">
            <a:effectLst/>
          </a:endParaRPr>
        </a:p>
      </dgm:t>
    </dgm:pt>
    <dgm:pt modelId="{5395E095-2B75-4193-A1FA-F25653F607FD}" type="parTrans" cxnId="{A7835F65-FBB6-4909-8FE7-BF7DC590CBD8}">
      <dgm:prSet/>
      <dgm:spPr/>
      <dgm:t>
        <a:bodyPr/>
        <a:lstStyle/>
        <a:p>
          <a:endParaRPr lang="es-CO" sz="1600"/>
        </a:p>
      </dgm:t>
    </dgm:pt>
    <dgm:pt modelId="{9C50D8C5-946E-4273-9F16-C5526E67DBC6}" type="sibTrans" cxnId="{A7835F65-FBB6-4909-8FE7-BF7DC590CBD8}">
      <dgm:prSet/>
      <dgm:spPr/>
      <dgm:t>
        <a:bodyPr/>
        <a:lstStyle/>
        <a:p>
          <a:endParaRPr lang="es-CO" sz="1600"/>
        </a:p>
      </dgm:t>
    </dgm:pt>
    <dgm:pt modelId="{87212B88-A821-4C95-9ACD-DFBB51F3DEA7}">
      <dgm:prSet custT="1"/>
      <dgm:spPr/>
      <dgm:t>
        <a:bodyPr/>
        <a:lstStyle/>
        <a:p>
          <a:r>
            <a:rPr lang="es-MX" sz="1600" b="0" i="0" u="none" strike="noStrike" dirty="0">
              <a:solidFill>
                <a:srgbClr val="000000"/>
              </a:solidFill>
              <a:effectLst/>
              <a:latin typeface="Calibri" panose="020F0502020204030204" pitchFamily="34" charset="0"/>
            </a:rPr>
            <a:t>Identificación</a:t>
          </a:r>
          <a:endParaRPr lang="es-CO" sz="1600" dirty="0">
            <a:effectLst/>
          </a:endParaRPr>
        </a:p>
      </dgm:t>
    </dgm:pt>
    <dgm:pt modelId="{0F5EB190-AACC-4618-9B34-AFE3D7387825}" type="parTrans" cxnId="{E09007F4-58AA-49A7-9D5C-25F1A874C079}">
      <dgm:prSet/>
      <dgm:spPr/>
      <dgm:t>
        <a:bodyPr/>
        <a:lstStyle/>
        <a:p>
          <a:endParaRPr lang="es-CO" sz="1600"/>
        </a:p>
      </dgm:t>
    </dgm:pt>
    <dgm:pt modelId="{6E208080-23CD-4813-BC05-3538E5641559}" type="sibTrans" cxnId="{E09007F4-58AA-49A7-9D5C-25F1A874C079}">
      <dgm:prSet/>
      <dgm:spPr/>
      <dgm:t>
        <a:bodyPr/>
        <a:lstStyle/>
        <a:p>
          <a:endParaRPr lang="es-CO" sz="1600"/>
        </a:p>
      </dgm:t>
    </dgm:pt>
    <dgm:pt modelId="{A710AEDA-499D-4694-9E09-D59CAED3D82A}">
      <dgm:prSet custT="1"/>
      <dgm:spPr/>
      <dgm:t>
        <a:bodyPr/>
        <a:lstStyle/>
        <a:p>
          <a:r>
            <a:rPr lang="es-MX" sz="1600" b="0" i="0" u="none" strike="noStrike" dirty="0">
              <a:solidFill>
                <a:srgbClr val="000000"/>
              </a:solidFill>
              <a:effectLst/>
              <a:latin typeface="Calibri" panose="020F0502020204030204" pitchFamily="34" charset="0"/>
            </a:rPr>
            <a:t>Teléfono (preferido)</a:t>
          </a:r>
          <a:endParaRPr lang="es-CO" sz="1600" dirty="0">
            <a:effectLst/>
          </a:endParaRPr>
        </a:p>
      </dgm:t>
    </dgm:pt>
    <dgm:pt modelId="{09B0E9EA-8549-40DE-ABC6-98178C8252C1}" type="parTrans" cxnId="{C7FCD943-F39D-4B8A-B733-EA329620C879}">
      <dgm:prSet/>
      <dgm:spPr/>
      <dgm:t>
        <a:bodyPr/>
        <a:lstStyle/>
        <a:p>
          <a:endParaRPr lang="es-CO" sz="1600"/>
        </a:p>
      </dgm:t>
    </dgm:pt>
    <dgm:pt modelId="{BECBE814-0A2B-4CA1-BC6C-4BEE26682E2A}" type="sibTrans" cxnId="{C7FCD943-F39D-4B8A-B733-EA329620C879}">
      <dgm:prSet/>
      <dgm:spPr/>
      <dgm:t>
        <a:bodyPr/>
        <a:lstStyle/>
        <a:p>
          <a:endParaRPr lang="es-CO" sz="1600"/>
        </a:p>
      </dgm:t>
    </dgm:pt>
    <dgm:pt modelId="{1EA68F55-7862-46D4-8DD8-586D909E5F35}" type="pres">
      <dgm:prSet presAssocID="{153D98ED-8631-4ED8-9BF0-9572117993B1}" presName="diagram" presStyleCnt="0">
        <dgm:presLayoutVars>
          <dgm:dir/>
          <dgm:animLvl val="lvl"/>
          <dgm:resizeHandles val="exact"/>
        </dgm:presLayoutVars>
      </dgm:prSet>
      <dgm:spPr/>
    </dgm:pt>
    <dgm:pt modelId="{362DAA64-6621-4FBB-B8AF-6AD232148B1D}" type="pres">
      <dgm:prSet presAssocID="{98FDDE22-62CD-4C88-B3EC-43ED08B28B56}" presName="compNode" presStyleCnt="0"/>
      <dgm:spPr/>
    </dgm:pt>
    <dgm:pt modelId="{24CF5E64-C533-4F0C-A3A9-741CEAE42AE9}" type="pres">
      <dgm:prSet presAssocID="{98FDDE22-62CD-4C88-B3EC-43ED08B28B56}" presName="childRect" presStyleLbl="bgAcc1" presStyleIdx="0" presStyleCnt="1" custScaleY="161006" custLinFactNeighborX="-555" custLinFactNeighborY="-8372">
        <dgm:presLayoutVars>
          <dgm:bulletEnabled val="1"/>
        </dgm:presLayoutVars>
      </dgm:prSet>
      <dgm:spPr/>
    </dgm:pt>
    <dgm:pt modelId="{61E136C2-040C-42D2-8FE0-4002ABDB8B2D}" type="pres">
      <dgm:prSet presAssocID="{98FDDE22-62CD-4C88-B3EC-43ED08B28B56}" presName="parentText" presStyleLbl="node1" presStyleIdx="0" presStyleCnt="0">
        <dgm:presLayoutVars>
          <dgm:chMax val="0"/>
          <dgm:bulletEnabled val="1"/>
        </dgm:presLayoutVars>
      </dgm:prSet>
      <dgm:spPr/>
    </dgm:pt>
    <dgm:pt modelId="{872A44C9-B8B8-4748-929A-1BAE7153C477}" type="pres">
      <dgm:prSet presAssocID="{98FDDE22-62CD-4C88-B3EC-43ED08B28B56}" presName="parentRect" presStyleLbl="alignNode1" presStyleIdx="0" presStyleCnt="1" custScaleY="105143" custLinFactNeighborX="-207" custLinFactNeighborY="22664"/>
      <dgm:spPr/>
    </dgm:pt>
    <dgm:pt modelId="{619CA364-4071-4A24-86E3-86DC92972855}" type="pres">
      <dgm:prSet presAssocID="{98FDDE22-62CD-4C88-B3EC-43ED08B28B56}" presName="adorn" presStyleLbl="fgAccFollow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irrete con relleno sólido"/>
        </a:ext>
      </dgm:extLst>
    </dgm:pt>
  </dgm:ptLst>
  <dgm:cxnLst>
    <dgm:cxn modelId="{C7FCD943-F39D-4B8A-B733-EA329620C879}" srcId="{98FDDE22-62CD-4C88-B3EC-43ED08B28B56}" destId="{A710AEDA-499D-4694-9E09-D59CAED3D82A}" srcOrd="3" destOrd="0" parTransId="{09B0E9EA-8549-40DE-ABC6-98178C8252C1}" sibTransId="{BECBE814-0A2B-4CA1-BC6C-4BEE26682E2A}"/>
    <dgm:cxn modelId="{A7835F65-FBB6-4909-8FE7-BF7DC590CBD8}" srcId="{98FDDE22-62CD-4C88-B3EC-43ED08B28B56}" destId="{9285485F-FAB5-4DA1-BAC7-6B3CA03CAED8}" srcOrd="1" destOrd="0" parTransId="{5395E095-2B75-4193-A1FA-F25653F607FD}" sibTransId="{9C50D8C5-946E-4273-9F16-C5526E67DBC6}"/>
    <dgm:cxn modelId="{0B64EE6F-EC7C-4174-8A82-151D6E364AF8}" type="presOf" srcId="{98FDDE22-62CD-4C88-B3EC-43ED08B28B56}" destId="{61E136C2-040C-42D2-8FE0-4002ABDB8B2D}" srcOrd="0" destOrd="0" presId="urn:microsoft.com/office/officeart/2005/8/layout/bList2"/>
    <dgm:cxn modelId="{F9736F51-65B7-4206-92C8-158AA66C8B77}" type="presOf" srcId="{87212B88-A821-4C95-9ACD-DFBB51F3DEA7}" destId="{24CF5E64-C533-4F0C-A3A9-741CEAE42AE9}" srcOrd="0" destOrd="2" presId="urn:microsoft.com/office/officeart/2005/8/layout/bList2"/>
    <dgm:cxn modelId="{E588AD9B-8931-43E4-B1AE-9B23589BB419}" type="presOf" srcId="{9210247C-1E6E-4C0F-85E9-0FF03C202E9C}" destId="{24CF5E64-C533-4F0C-A3A9-741CEAE42AE9}" srcOrd="0" destOrd="0" presId="urn:microsoft.com/office/officeart/2005/8/layout/bList2"/>
    <dgm:cxn modelId="{B3D3AEA2-B1FF-4601-B77A-8332B04BF69A}" type="presOf" srcId="{98FDDE22-62CD-4C88-B3EC-43ED08B28B56}" destId="{872A44C9-B8B8-4748-929A-1BAE7153C477}" srcOrd="1" destOrd="0" presId="urn:microsoft.com/office/officeart/2005/8/layout/bList2"/>
    <dgm:cxn modelId="{4C97F5AB-1564-48D2-8E7F-3038E9CEB51B}" srcId="{98FDDE22-62CD-4C88-B3EC-43ED08B28B56}" destId="{9210247C-1E6E-4C0F-85E9-0FF03C202E9C}" srcOrd="0" destOrd="0" parTransId="{E8AB531F-13E3-458B-8204-86828E70DB85}" sibTransId="{C7384189-960B-419A-B993-D86D242F908B}"/>
    <dgm:cxn modelId="{2476C7B6-D2EC-4F1B-83A0-72575075A9E5}" type="presOf" srcId="{A710AEDA-499D-4694-9E09-D59CAED3D82A}" destId="{24CF5E64-C533-4F0C-A3A9-741CEAE42AE9}" srcOrd="0" destOrd="3" presId="urn:microsoft.com/office/officeart/2005/8/layout/bList2"/>
    <dgm:cxn modelId="{84E1CDCC-FD10-4192-9BDC-7DC57AD248B0}" srcId="{153D98ED-8631-4ED8-9BF0-9572117993B1}" destId="{98FDDE22-62CD-4C88-B3EC-43ED08B28B56}" srcOrd="0" destOrd="0" parTransId="{32238DFF-F078-4ADB-A3A0-29B45731885D}" sibTransId="{C5BB039A-DDB4-4DE4-8727-8AC174104D15}"/>
    <dgm:cxn modelId="{453D4DDB-D83E-4DD1-835F-8D59845C1119}" type="presOf" srcId="{9285485F-FAB5-4DA1-BAC7-6B3CA03CAED8}" destId="{24CF5E64-C533-4F0C-A3A9-741CEAE42AE9}" srcOrd="0" destOrd="1" presId="urn:microsoft.com/office/officeart/2005/8/layout/bList2"/>
    <dgm:cxn modelId="{E09007F4-58AA-49A7-9D5C-25F1A874C079}" srcId="{98FDDE22-62CD-4C88-B3EC-43ED08B28B56}" destId="{87212B88-A821-4C95-9ACD-DFBB51F3DEA7}" srcOrd="2" destOrd="0" parTransId="{0F5EB190-AACC-4618-9B34-AFE3D7387825}" sibTransId="{6E208080-23CD-4813-BC05-3538E5641559}"/>
    <dgm:cxn modelId="{B7505FF7-B820-41DD-BCC9-43C55B831B34}" type="presOf" srcId="{153D98ED-8631-4ED8-9BF0-9572117993B1}" destId="{1EA68F55-7862-46D4-8DD8-586D909E5F35}" srcOrd="0" destOrd="0" presId="urn:microsoft.com/office/officeart/2005/8/layout/bList2"/>
    <dgm:cxn modelId="{32F25EF4-2285-4DA4-B007-FF41E7099C32}" type="presParOf" srcId="{1EA68F55-7862-46D4-8DD8-586D909E5F35}" destId="{362DAA64-6621-4FBB-B8AF-6AD232148B1D}" srcOrd="0" destOrd="0" presId="urn:microsoft.com/office/officeart/2005/8/layout/bList2"/>
    <dgm:cxn modelId="{6DFA5EA0-5A3A-4B1E-B67F-AB6E57E1F05C}" type="presParOf" srcId="{362DAA64-6621-4FBB-B8AF-6AD232148B1D}" destId="{24CF5E64-C533-4F0C-A3A9-741CEAE42AE9}" srcOrd="0" destOrd="0" presId="urn:microsoft.com/office/officeart/2005/8/layout/bList2"/>
    <dgm:cxn modelId="{075CCC9A-A299-4264-BB57-23A9B6B8BDE0}" type="presParOf" srcId="{362DAA64-6621-4FBB-B8AF-6AD232148B1D}" destId="{61E136C2-040C-42D2-8FE0-4002ABDB8B2D}" srcOrd="1" destOrd="0" presId="urn:microsoft.com/office/officeart/2005/8/layout/bList2"/>
    <dgm:cxn modelId="{D7152E5D-EB43-4F2A-8A9B-09FBDECA0E65}" type="presParOf" srcId="{362DAA64-6621-4FBB-B8AF-6AD232148B1D}" destId="{872A44C9-B8B8-4748-929A-1BAE7153C477}" srcOrd="2" destOrd="0" presId="urn:microsoft.com/office/officeart/2005/8/layout/bList2"/>
    <dgm:cxn modelId="{434FB0A8-CD17-433E-977F-9549FE168E58}" type="presParOf" srcId="{362DAA64-6621-4FBB-B8AF-6AD232148B1D}" destId="{619CA364-4071-4A24-86E3-86DC92972855}" srcOrd="3" destOrd="0" presId="urn:microsoft.com/office/officeart/2005/8/layout/b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53D98ED-8631-4ED8-9BF0-9572117993B1}" type="doc">
      <dgm:prSet loTypeId="urn:microsoft.com/office/officeart/2005/8/layout/hierarchy3" loCatId="list" qsTypeId="urn:microsoft.com/office/officeart/2005/8/quickstyle/simple1" qsCatId="simple" csTypeId="urn:microsoft.com/office/officeart/2005/8/colors/accent3_2" csCatId="accent3" phldr="1"/>
      <dgm:spPr/>
      <dgm:t>
        <a:bodyPr/>
        <a:lstStyle/>
        <a:p>
          <a:endParaRPr lang="es-MX"/>
        </a:p>
      </dgm:t>
    </dgm:pt>
    <dgm:pt modelId="{98FDDE22-62CD-4C88-B3EC-43ED08B28B56}">
      <dgm:prSet phldrT="[Texto]" custT="1"/>
      <dgm:spPr/>
      <dgm:t>
        <a:bodyPr/>
        <a:lstStyle/>
        <a:p>
          <a:r>
            <a:rPr lang="es-MX" sz="1800"/>
            <a:t>Entidades</a:t>
          </a:r>
        </a:p>
      </dgm:t>
    </dgm:pt>
    <dgm:pt modelId="{32238DFF-F078-4ADB-A3A0-29B45731885D}" type="parTrans" cxnId="{84E1CDCC-FD10-4192-9BDC-7DC57AD248B0}">
      <dgm:prSet/>
      <dgm:spPr/>
      <dgm:t>
        <a:bodyPr/>
        <a:lstStyle/>
        <a:p>
          <a:endParaRPr lang="es-MX" sz="1600"/>
        </a:p>
      </dgm:t>
    </dgm:pt>
    <dgm:pt modelId="{C5BB039A-DDB4-4DE4-8727-8AC174104D15}" type="sibTrans" cxnId="{84E1CDCC-FD10-4192-9BDC-7DC57AD248B0}">
      <dgm:prSet/>
      <dgm:spPr/>
      <dgm:t>
        <a:bodyPr/>
        <a:lstStyle/>
        <a:p>
          <a:endParaRPr lang="es-MX" sz="1600"/>
        </a:p>
      </dgm:t>
    </dgm:pt>
    <dgm:pt modelId="{47D2163D-AD4F-4D6E-9932-10261E4B97F4}">
      <dgm:prSet phldrT="[Texto]" custT="1"/>
      <dgm:spPr/>
      <dgm:t>
        <a:bodyPr/>
        <a:lstStyle/>
        <a:p>
          <a:r>
            <a:rPr lang="es-MX" sz="1800" dirty="0"/>
            <a:t>Estudiantes</a:t>
          </a:r>
        </a:p>
      </dgm:t>
    </dgm:pt>
    <dgm:pt modelId="{5A23FBA1-5E48-40BA-A762-7283677EE6EF}" type="parTrans" cxnId="{3D8D9371-9131-49AB-9206-86296413CD21}">
      <dgm:prSet/>
      <dgm:spPr/>
      <dgm:t>
        <a:bodyPr/>
        <a:lstStyle/>
        <a:p>
          <a:endParaRPr lang="es-MX" sz="1600"/>
        </a:p>
      </dgm:t>
    </dgm:pt>
    <dgm:pt modelId="{3BE4C07C-828F-44B1-B267-D80200FD9BB9}" type="sibTrans" cxnId="{3D8D9371-9131-49AB-9206-86296413CD21}">
      <dgm:prSet/>
      <dgm:spPr/>
      <dgm:t>
        <a:bodyPr/>
        <a:lstStyle/>
        <a:p>
          <a:endParaRPr lang="es-MX" sz="1600"/>
        </a:p>
      </dgm:t>
    </dgm:pt>
    <dgm:pt modelId="{84AEADF2-97E8-4912-B153-DCA8E0D2EA66}">
      <dgm:prSet phldrT="[Texto]" custT="1"/>
      <dgm:spPr/>
      <dgm:t>
        <a:bodyPr/>
        <a:lstStyle/>
        <a:p>
          <a:r>
            <a:rPr lang="es-MX" sz="1800"/>
            <a:t>Profesores</a:t>
          </a:r>
        </a:p>
      </dgm:t>
    </dgm:pt>
    <dgm:pt modelId="{91F932A8-CA71-4C21-9D15-B2EA49DF0C72}" type="parTrans" cxnId="{A611532A-1A66-46EB-81F8-96955DE54262}">
      <dgm:prSet/>
      <dgm:spPr/>
      <dgm:t>
        <a:bodyPr/>
        <a:lstStyle/>
        <a:p>
          <a:endParaRPr lang="es-MX" sz="1600"/>
        </a:p>
      </dgm:t>
    </dgm:pt>
    <dgm:pt modelId="{AC6B97ED-A263-4BE8-9302-321D15A14CD9}" type="sibTrans" cxnId="{A611532A-1A66-46EB-81F8-96955DE54262}">
      <dgm:prSet/>
      <dgm:spPr/>
      <dgm:t>
        <a:bodyPr/>
        <a:lstStyle/>
        <a:p>
          <a:endParaRPr lang="es-MX" sz="1600"/>
        </a:p>
      </dgm:t>
    </dgm:pt>
    <dgm:pt modelId="{E4F21BA1-2FC0-4E9A-8A07-D446E565D78D}">
      <dgm:prSet phldrT="[Texto]" custT="1"/>
      <dgm:spPr/>
      <dgm:t>
        <a:bodyPr/>
        <a:lstStyle/>
        <a:p>
          <a:r>
            <a:rPr lang="es-MX" sz="1800"/>
            <a:t>Cursos</a:t>
          </a:r>
        </a:p>
      </dgm:t>
    </dgm:pt>
    <dgm:pt modelId="{372BA2C7-CCFB-4D66-913C-00DA580ABC67}" type="parTrans" cxnId="{1A474175-427A-4D2F-BA66-AA4EC2D22E15}">
      <dgm:prSet/>
      <dgm:spPr/>
      <dgm:t>
        <a:bodyPr/>
        <a:lstStyle/>
        <a:p>
          <a:endParaRPr lang="es-MX" sz="1600"/>
        </a:p>
      </dgm:t>
    </dgm:pt>
    <dgm:pt modelId="{CCEF71A6-7EF6-406B-B4E4-0A484D357FEB}" type="sibTrans" cxnId="{1A474175-427A-4D2F-BA66-AA4EC2D22E15}">
      <dgm:prSet/>
      <dgm:spPr/>
      <dgm:t>
        <a:bodyPr/>
        <a:lstStyle/>
        <a:p>
          <a:endParaRPr lang="es-MX" sz="1600"/>
        </a:p>
      </dgm:t>
    </dgm:pt>
    <dgm:pt modelId="{D6907FA6-ED17-4FDA-A017-CFEB60C3AC38}">
      <dgm:prSet phldrT="[Texto]" custT="1"/>
      <dgm:spPr/>
      <dgm:t>
        <a:bodyPr/>
        <a:lstStyle/>
        <a:p>
          <a:r>
            <a:rPr lang="es-MX" sz="1800"/>
            <a:t>Programas</a:t>
          </a:r>
        </a:p>
      </dgm:t>
    </dgm:pt>
    <dgm:pt modelId="{A02E3E4A-E41A-4450-9D43-858544C206D4}" type="parTrans" cxnId="{7BA1D3F1-7C90-4F5B-BE8F-4D45D443C511}">
      <dgm:prSet/>
      <dgm:spPr/>
      <dgm:t>
        <a:bodyPr/>
        <a:lstStyle/>
        <a:p>
          <a:endParaRPr lang="es-MX" sz="1600"/>
        </a:p>
      </dgm:t>
    </dgm:pt>
    <dgm:pt modelId="{47029088-A449-4B3B-A64E-BA7D6A8127D3}" type="sibTrans" cxnId="{7BA1D3F1-7C90-4F5B-BE8F-4D45D443C511}">
      <dgm:prSet/>
      <dgm:spPr/>
      <dgm:t>
        <a:bodyPr/>
        <a:lstStyle/>
        <a:p>
          <a:endParaRPr lang="es-MX" sz="1600"/>
        </a:p>
      </dgm:t>
    </dgm:pt>
    <dgm:pt modelId="{97B23E26-2DFB-49A4-8B3F-9C392734151F}">
      <dgm:prSet phldrT="[Texto]" custT="1"/>
      <dgm:spPr/>
      <dgm:t>
        <a:bodyPr/>
        <a:lstStyle/>
        <a:p>
          <a:r>
            <a:rPr lang="es-MX" sz="1800"/>
            <a:t>Evaluaciones</a:t>
          </a:r>
        </a:p>
      </dgm:t>
    </dgm:pt>
    <dgm:pt modelId="{29D9E396-26AD-4622-8891-F05B340AA575}" type="parTrans" cxnId="{33FC042E-ADEE-46B6-8640-96C0D4B24D7A}">
      <dgm:prSet/>
      <dgm:spPr/>
      <dgm:t>
        <a:bodyPr/>
        <a:lstStyle/>
        <a:p>
          <a:endParaRPr lang="es-MX" sz="1600"/>
        </a:p>
      </dgm:t>
    </dgm:pt>
    <dgm:pt modelId="{5FFDB550-D13C-43AD-B8E3-20B0FC67819A}" type="sibTrans" cxnId="{33FC042E-ADEE-46B6-8640-96C0D4B24D7A}">
      <dgm:prSet/>
      <dgm:spPr/>
      <dgm:t>
        <a:bodyPr/>
        <a:lstStyle/>
        <a:p>
          <a:endParaRPr lang="es-MX" sz="1600"/>
        </a:p>
      </dgm:t>
    </dgm:pt>
    <dgm:pt modelId="{21A8AE1B-9272-4198-AFF9-0DA3FE39319E}">
      <dgm:prSet phldrT="[Texto]" custT="1"/>
      <dgm:spPr/>
      <dgm:t>
        <a:bodyPr/>
        <a:lstStyle/>
        <a:p>
          <a:r>
            <a:rPr lang="es-MX" sz="1800"/>
            <a:t>Matrículas</a:t>
          </a:r>
        </a:p>
      </dgm:t>
    </dgm:pt>
    <dgm:pt modelId="{F6D229A9-E82A-41D1-B62F-D6C0F2F5AD0D}" type="parTrans" cxnId="{700596A0-A77E-4E82-BB2A-E9E6196D6F07}">
      <dgm:prSet/>
      <dgm:spPr/>
      <dgm:t>
        <a:bodyPr/>
        <a:lstStyle/>
        <a:p>
          <a:endParaRPr lang="es-MX" sz="1600"/>
        </a:p>
      </dgm:t>
    </dgm:pt>
    <dgm:pt modelId="{4A380AA1-953E-4381-97EF-423BE0097D7F}" type="sibTrans" cxnId="{700596A0-A77E-4E82-BB2A-E9E6196D6F07}">
      <dgm:prSet/>
      <dgm:spPr/>
      <dgm:t>
        <a:bodyPr/>
        <a:lstStyle/>
        <a:p>
          <a:endParaRPr lang="es-MX" sz="1600"/>
        </a:p>
      </dgm:t>
    </dgm:pt>
    <dgm:pt modelId="{F40C89D2-2087-40F7-80C2-9033243388B4}" type="pres">
      <dgm:prSet presAssocID="{153D98ED-8631-4ED8-9BF0-9572117993B1}" presName="diagram" presStyleCnt="0">
        <dgm:presLayoutVars>
          <dgm:chPref val="1"/>
          <dgm:dir/>
          <dgm:animOne val="branch"/>
          <dgm:animLvl val="lvl"/>
          <dgm:resizeHandles/>
        </dgm:presLayoutVars>
      </dgm:prSet>
      <dgm:spPr/>
    </dgm:pt>
    <dgm:pt modelId="{2AFEC1A9-4D19-4FB9-B132-260C85DDD11E}" type="pres">
      <dgm:prSet presAssocID="{98FDDE22-62CD-4C88-B3EC-43ED08B28B56}" presName="root" presStyleCnt="0"/>
      <dgm:spPr/>
    </dgm:pt>
    <dgm:pt modelId="{9D3A668B-045C-4B96-B9D8-7D5C0926B537}" type="pres">
      <dgm:prSet presAssocID="{98FDDE22-62CD-4C88-B3EC-43ED08B28B56}" presName="rootComposite" presStyleCnt="0"/>
      <dgm:spPr/>
    </dgm:pt>
    <dgm:pt modelId="{3256D5E6-18FB-4E64-8469-106223C4DE4E}" type="pres">
      <dgm:prSet presAssocID="{98FDDE22-62CD-4C88-B3EC-43ED08B28B56}" presName="rootText" presStyleLbl="node1" presStyleIdx="0" presStyleCnt="1" custScaleX="177392"/>
      <dgm:spPr/>
    </dgm:pt>
    <dgm:pt modelId="{A7D66912-4664-4C0D-86BF-06524584B7F0}" type="pres">
      <dgm:prSet presAssocID="{98FDDE22-62CD-4C88-B3EC-43ED08B28B56}" presName="rootConnector" presStyleLbl="node1" presStyleIdx="0" presStyleCnt="1"/>
      <dgm:spPr/>
    </dgm:pt>
    <dgm:pt modelId="{108AABCD-66E9-4C28-A609-0E54D2C6D378}" type="pres">
      <dgm:prSet presAssocID="{98FDDE22-62CD-4C88-B3EC-43ED08B28B56}" presName="childShape" presStyleCnt="0"/>
      <dgm:spPr/>
    </dgm:pt>
    <dgm:pt modelId="{3C8F5C00-91D7-439D-858E-BAA9370F95D1}" type="pres">
      <dgm:prSet presAssocID="{5A23FBA1-5E48-40BA-A762-7283677EE6EF}" presName="Name13" presStyleLbl="parChTrans1D2" presStyleIdx="0" presStyleCnt="6"/>
      <dgm:spPr/>
    </dgm:pt>
    <dgm:pt modelId="{89B64F06-DFDA-457D-894C-44C0E962C5C2}" type="pres">
      <dgm:prSet presAssocID="{47D2163D-AD4F-4D6E-9932-10261E4B97F4}" presName="childText" presStyleLbl="bgAcc1" presStyleIdx="0" presStyleCnt="6" custScaleX="177393">
        <dgm:presLayoutVars>
          <dgm:bulletEnabled val="1"/>
        </dgm:presLayoutVars>
      </dgm:prSet>
      <dgm:spPr/>
    </dgm:pt>
    <dgm:pt modelId="{17C97C5C-7962-4DEF-96D2-1DD6035735CF}" type="pres">
      <dgm:prSet presAssocID="{91F932A8-CA71-4C21-9D15-B2EA49DF0C72}" presName="Name13" presStyleLbl="parChTrans1D2" presStyleIdx="1" presStyleCnt="6"/>
      <dgm:spPr/>
    </dgm:pt>
    <dgm:pt modelId="{FC6D3FF1-B6A5-4F02-B51A-420B03B5CE88}" type="pres">
      <dgm:prSet presAssocID="{84AEADF2-97E8-4912-B153-DCA8E0D2EA66}" presName="childText" presStyleLbl="bgAcc1" presStyleIdx="1" presStyleCnt="6" custScaleX="177393">
        <dgm:presLayoutVars>
          <dgm:bulletEnabled val="1"/>
        </dgm:presLayoutVars>
      </dgm:prSet>
      <dgm:spPr/>
    </dgm:pt>
    <dgm:pt modelId="{D7709106-1DD5-4F92-B826-58F38A1F8503}" type="pres">
      <dgm:prSet presAssocID="{372BA2C7-CCFB-4D66-913C-00DA580ABC67}" presName="Name13" presStyleLbl="parChTrans1D2" presStyleIdx="2" presStyleCnt="6"/>
      <dgm:spPr/>
    </dgm:pt>
    <dgm:pt modelId="{C7392310-CB14-48A4-AD88-48B1D0CF3937}" type="pres">
      <dgm:prSet presAssocID="{E4F21BA1-2FC0-4E9A-8A07-D446E565D78D}" presName="childText" presStyleLbl="bgAcc1" presStyleIdx="2" presStyleCnt="6" custScaleX="177393">
        <dgm:presLayoutVars>
          <dgm:bulletEnabled val="1"/>
        </dgm:presLayoutVars>
      </dgm:prSet>
      <dgm:spPr/>
    </dgm:pt>
    <dgm:pt modelId="{3C865458-B824-4C3D-B93E-B90DCD1B92B0}" type="pres">
      <dgm:prSet presAssocID="{A02E3E4A-E41A-4450-9D43-858544C206D4}" presName="Name13" presStyleLbl="parChTrans1D2" presStyleIdx="3" presStyleCnt="6"/>
      <dgm:spPr/>
    </dgm:pt>
    <dgm:pt modelId="{F91AEBEE-AD52-4C86-A214-73E90B56B9FC}" type="pres">
      <dgm:prSet presAssocID="{D6907FA6-ED17-4FDA-A017-CFEB60C3AC38}" presName="childText" presStyleLbl="bgAcc1" presStyleIdx="3" presStyleCnt="6" custScaleX="177393">
        <dgm:presLayoutVars>
          <dgm:bulletEnabled val="1"/>
        </dgm:presLayoutVars>
      </dgm:prSet>
      <dgm:spPr/>
    </dgm:pt>
    <dgm:pt modelId="{4CD6ACA6-D40F-44AE-9DFE-70F9C61D87AE}" type="pres">
      <dgm:prSet presAssocID="{29D9E396-26AD-4622-8891-F05B340AA575}" presName="Name13" presStyleLbl="parChTrans1D2" presStyleIdx="4" presStyleCnt="6"/>
      <dgm:spPr/>
    </dgm:pt>
    <dgm:pt modelId="{E91583A8-78C6-4FB3-B76A-EC3DE31FD261}" type="pres">
      <dgm:prSet presAssocID="{97B23E26-2DFB-49A4-8B3F-9C392734151F}" presName="childText" presStyleLbl="bgAcc1" presStyleIdx="4" presStyleCnt="6" custScaleX="177393">
        <dgm:presLayoutVars>
          <dgm:bulletEnabled val="1"/>
        </dgm:presLayoutVars>
      </dgm:prSet>
      <dgm:spPr/>
    </dgm:pt>
    <dgm:pt modelId="{E5F8C1BE-2FE3-4954-85B4-2EDD28CC57C8}" type="pres">
      <dgm:prSet presAssocID="{F6D229A9-E82A-41D1-B62F-D6C0F2F5AD0D}" presName="Name13" presStyleLbl="parChTrans1D2" presStyleIdx="5" presStyleCnt="6"/>
      <dgm:spPr/>
    </dgm:pt>
    <dgm:pt modelId="{9B4358B5-24CD-49A6-9035-77BF45B3B54E}" type="pres">
      <dgm:prSet presAssocID="{21A8AE1B-9272-4198-AFF9-0DA3FE39319E}" presName="childText" presStyleLbl="bgAcc1" presStyleIdx="5" presStyleCnt="6" custScaleX="177393">
        <dgm:presLayoutVars>
          <dgm:bulletEnabled val="1"/>
        </dgm:presLayoutVars>
      </dgm:prSet>
      <dgm:spPr/>
    </dgm:pt>
  </dgm:ptLst>
  <dgm:cxnLst>
    <dgm:cxn modelId="{48032300-09D9-413E-AEEE-13B811F6A04C}" type="presOf" srcId="{E4F21BA1-2FC0-4E9A-8A07-D446E565D78D}" destId="{C7392310-CB14-48A4-AD88-48B1D0CF3937}" srcOrd="0" destOrd="0" presId="urn:microsoft.com/office/officeart/2005/8/layout/hierarchy3"/>
    <dgm:cxn modelId="{D5751718-F4CB-4828-B78D-C5BF9FED3083}" type="presOf" srcId="{98FDDE22-62CD-4C88-B3EC-43ED08B28B56}" destId="{3256D5E6-18FB-4E64-8469-106223C4DE4E}" srcOrd="0" destOrd="0" presId="urn:microsoft.com/office/officeart/2005/8/layout/hierarchy3"/>
    <dgm:cxn modelId="{A611532A-1A66-46EB-81F8-96955DE54262}" srcId="{98FDDE22-62CD-4C88-B3EC-43ED08B28B56}" destId="{84AEADF2-97E8-4912-B153-DCA8E0D2EA66}" srcOrd="1" destOrd="0" parTransId="{91F932A8-CA71-4C21-9D15-B2EA49DF0C72}" sibTransId="{AC6B97ED-A263-4BE8-9302-321D15A14CD9}"/>
    <dgm:cxn modelId="{33FC042E-ADEE-46B6-8640-96C0D4B24D7A}" srcId="{98FDDE22-62CD-4C88-B3EC-43ED08B28B56}" destId="{97B23E26-2DFB-49A4-8B3F-9C392734151F}" srcOrd="4" destOrd="0" parTransId="{29D9E396-26AD-4622-8891-F05B340AA575}" sibTransId="{5FFDB550-D13C-43AD-B8E3-20B0FC67819A}"/>
    <dgm:cxn modelId="{42C94031-988F-430E-9F5F-BBF6F0B710BC}" type="presOf" srcId="{372BA2C7-CCFB-4D66-913C-00DA580ABC67}" destId="{D7709106-1DD5-4F92-B826-58F38A1F8503}" srcOrd="0" destOrd="0" presId="urn:microsoft.com/office/officeart/2005/8/layout/hierarchy3"/>
    <dgm:cxn modelId="{81D84B35-69D4-4E56-ADED-DA5C57D70D4D}" type="presOf" srcId="{5A23FBA1-5E48-40BA-A762-7283677EE6EF}" destId="{3C8F5C00-91D7-439D-858E-BAA9370F95D1}" srcOrd="0" destOrd="0" presId="urn:microsoft.com/office/officeart/2005/8/layout/hierarchy3"/>
    <dgm:cxn modelId="{35FD975D-9660-4050-B562-3C9025B6BF97}" type="presOf" srcId="{91F932A8-CA71-4C21-9D15-B2EA49DF0C72}" destId="{17C97C5C-7962-4DEF-96D2-1DD6035735CF}" srcOrd="0" destOrd="0" presId="urn:microsoft.com/office/officeart/2005/8/layout/hierarchy3"/>
    <dgm:cxn modelId="{571B7B6A-5CBE-4783-9E0C-DCA46DBFE34A}" type="presOf" srcId="{21A8AE1B-9272-4198-AFF9-0DA3FE39319E}" destId="{9B4358B5-24CD-49A6-9035-77BF45B3B54E}" srcOrd="0" destOrd="0" presId="urn:microsoft.com/office/officeart/2005/8/layout/hierarchy3"/>
    <dgm:cxn modelId="{FF409E4B-A942-45D2-B7E7-1E0F5D43B387}" type="presOf" srcId="{47D2163D-AD4F-4D6E-9932-10261E4B97F4}" destId="{89B64F06-DFDA-457D-894C-44C0E962C5C2}" srcOrd="0" destOrd="0" presId="urn:microsoft.com/office/officeart/2005/8/layout/hierarchy3"/>
    <dgm:cxn modelId="{98938C4D-D7E2-4916-8890-1615FF5D901C}" type="presOf" srcId="{F6D229A9-E82A-41D1-B62F-D6C0F2F5AD0D}" destId="{E5F8C1BE-2FE3-4954-85B4-2EDD28CC57C8}" srcOrd="0" destOrd="0" presId="urn:microsoft.com/office/officeart/2005/8/layout/hierarchy3"/>
    <dgm:cxn modelId="{1037294E-1486-4E92-87D0-9E1164A48031}" type="presOf" srcId="{98FDDE22-62CD-4C88-B3EC-43ED08B28B56}" destId="{A7D66912-4664-4C0D-86BF-06524584B7F0}" srcOrd="1" destOrd="0" presId="urn:microsoft.com/office/officeart/2005/8/layout/hierarchy3"/>
    <dgm:cxn modelId="{3D8D9371-9131-49AB-9206-86296413CD21}" srcId="{98FDDE22-62CD-4C88-B3EC-43ED08B28B56}" destId="{47D2163D-AD4F-4D6E-9932-10261E4B97F4}" srcOrd="0" destOrd="0" parTransId="{5A23FBA1-5E48-40BA-A762-7283677EE6EF}" sibTransId="{3BE4C07C-828F-44B1-B267-D80200FD9BB9}"/>
    <dgm:cxn modelId="{1A474175-427A-4D2F-BA66-AA4EC2D22E15}" srcId="{98FDDE22-62CD-4C88-B3EC-43ED08B28B56}" destId="{E4F21BA1-2FC0-4E9A-8A07-D446E565D78D}" srcOrd="2" destOrd="0" parTransId="{372BA2C7-CCFB-4D66-913C-00DA580ABC67}" sibTransId="{CCEF71A6-7EF6-406B-B4E4-0A484D357FEB}"/>
    <dgm:cxn modelId="{EF371459-3842-4A0A-873E-EC6758CCBE13}" type="presOf" srcId="{A02E3E4A-E41A-4450-9D43-858544C206D4}" destId="{3C865458-B824-4C3D-B93E-B90DCD1B92B0}" srcOrd="0" destOrd="0" presId="urn:microsoft.com/office/officeart/2005/8/layout/hierarchy3"/>
    <dgm:cxn modelId="{35250D7D-D16F-4F7C-B292-3680B2E75516}" type="presOf" srcId="{84AEADF2-97E8-4912-B153-DCA8E0D2EA66}" destId="{FC6D3FF1-B6A5-4F02-B51A-420B03B5CE88}" srcOrd="0" destOrd="0" presId="urn:microsoft.com/office/officeart/2005/8/layout/hierarchy3"/>
    <dgm:cxn modelId="{700596A0-A77E-4E82-BB2A-E9E6196D6F07}" srcId="{98FDDE22-62CD-4C88-B3EC-43ED08B28B56}" destId="{21A8AE1B-9272-4198-AFF9-0DA3FE39319E}" srcOrd="5" destOrd="0" parTransId="{F6D229A9-E82A-41D1-B62F-D6C0F2F5AD0D}" sibTransId="{4A380AA1-953E-4381-97EF-423BE0097D7F}"/>
    <dgm:cxn modelId="{5D266EBB-6D03-4E55-A199-75FB2249F15F}" type="presOf" srcId="{D6907FA6-ED17-4FDA-A017-CFEB60C3AC38}" destId="{F91AEBEE-AD52-4C86-A214-73E90B56B9FC}" srcOrd="0" destOrd="0" presId="urn:microsoft.com/office/officeart/2005/8/layout/hierarchy3"/>
    <dgm:cxn modelId="{84E1CDCC-FD10-4192-9BDC-7DC57AD248B0}" srcId="{153D98ED-8631-4ED8-9BF0-9572117993B1}" destId="{98FDDE22-62CD-4C88-B3EC-43ED08B28B56}" srcOrd="0" destOrd="0" parTransId="{32238DFF-F078-4ADB-A3A0-29B45731885D}" sibTransId="{C5BB039A-DDB4-4DE4-8727-8AC174104D15}"/>
    <dgm:cxn modelId="{B9FDB6E8-8FE4-40EE-BF78-938C3EE7EAAD}" type="presOf" srcId="{97B23E26-2DFB-49A4-8B3F-9C392734151F}" destId="{E91583A8-78C6-4FB3-B76A-EC3DE31FD261}" srcOrd="0" destOrd="0" presId="urn:microsoft.com/office/officeart/2005/8/layout/hierarchy3"/>
    <dgm:cxn modelId="{D2A1E7F0-5FFC-4C45-BBCA-F73B15D3510B}" type="presOf" srcId="{153D98ED-8631-4ED8-9BF0-9572117993B1}" destId="{F40C89D2-2087-40F7-80C2-9033243388B4}" srcOrd="0" destOrd="0" presId="urn:microsoft.com/office/officeart/2005/8/layout/hierarchy3"/>
    <dgm:cxn modelId="{7BA1D3F1-7C90-4F5B-BE8F-4D45D443C511}" srcId="{98FDDE22-62CD-4C88-B3EC-43ED08B28B56}" destId="{D6907FA6-ED17-4FDA-A017-CFEB60C3AC38}" srcOrd="3" destOrd="0" parTransId="{A02E3E4A-E41A-4450-9D43-858544C206D4}" sibTransId="{47029088-A449-4B3B-A64E-BA7D6A8127D3}"/>
    <dgm:cxn modelId="{14EA11F7-9B7C-47CB-9E97-5015864E697E}" type="presOf" srcId="{29D9E396-26AD-4622-8891-F05B340AA575}" destId="{4CD6ACA6-D40F-44AE-9DFE-70F9C61D87AE}" srcOrd="0" destOrd="0" presId="urn:microsoft.com/office/officeart/2005/8/layout/hierarchy3"/>
    <dgm:cxn modelId="{6358560E-F5CD-4AD1-9AAB-4D036E5E3423}" type="presParOf" srcId="{F40C89D2-2087-40F7-80C2-9033243388B4}" destId="{2AFEC1A9-4D19-4FB9-B132-260C85DDD11E}" srcOrd="0" destOrd="0" presId="urn:microsoft.com/office/officeart/2005/8/layout/hierarchy3"/>
    <dgm:cxn modelId="{2C456B6F-4F8E-451B-ABE1-A0B9644CC203}" type="presParOf" srcId="{2AFEC1A9-4D19-4FB9-B132-260C85DDD11E}" destId="{9D3A668B-045C-4B96-B9D8-7D5C0926B537}" srcOrd="0" destOrd="0" presId="urn:microsoft.com/office/officeart/2005/8/layout/hierarchy3"/>
    <dgm:cxn modelId="{F08ABCE9-0C0A-4EC7-B83F-207C23D490DE}" type="presParOf" srcId="{9D3A668B-045C-4B96-B9D8-7D5C0926B537}" destId="{3256D5E6-18FB-4E64-8469-106223C4DE4E}" srcOrd="0" destOrd="0" presId="urn:microsoft.com/office/officeart/2005/8/layout/hierarchy3"/>
    <dgm:cxn modelId="{AEAA6BC9-3329-4632-AB15-065C7A875C52}" type="presParOf" srcId="{9D3A668B-045C-4B96-B9D8-7D5C0926B537}" destId="{A7D66912-4664-4C0D-86BF-06524584B7F0}" srcOrd="1" destOrd="0" presId="urn:microsoft.com/office/officeart/2005/8/layout/hierarchy3"/>
    <dgm:cxn modelId="{BDA74DF6-7184-4B83-BA17-593D9A7BD09A}" type="presParOf" srcId="{2AFEC1A9-4D19-4FB9-B132-260C85DDD11E}" destId="{108AABCD-66E9-4C28-A609-0E54D2C6D378}" srcOrd="1" destOrd="0" presId="urn:microsoft.com/office/officeart/2005/8/layout/hierarchy3"/>
    <dgm:cxn modelId="{232C5B8D-C58D-4A9C-94AF-CD58D6AAF570}" type="presParOf" srcId="{108AABCD-66E9-4C28-A609-0E54D2C6D378}" destId="{3C8F5C00-91D7-439D-858E-BAA9370F95D1}" srcOrd="0" destOrd="0" presId="urn:microsoft.com/office/officeart/2005/8/layout/hierarchy3"/>
    <dgm:cxn modelId="{419E5035-C9A7-4C89-972F-8FAE358134ED}" type="presParOf" srcId="{108AABCD-66E9-4C28-A609-0E54D2C6D378}" destId="{89B64F06-DFDA-457D-894C-44C0E962C5C2}" srcOrd="1" destOrd="0" presId="urn:microsoft.com/office/officeart/2005/8/layout/hierarchy3"/>
    <dgm:cxn modelId="{75C57DAB-B67E-44B9-9F41-B0CEE9D8BA88}" type="presParOf" srcId="{108AABCD-66E9-4C28-A609-0E54D2C6D378}" destId="{17C97C5C-7962-4DEF-96D2-1DD6035735CF}" srcOrd="2" destOrd="0" presId="urn:microsoft.com/office/officeart/2005/8/layout/hierarchy3"/>
    <dgm:cxn modelId="{D0D5C40C-5744-47C8-96A2-8CDEEC248F65}" type="presParOf" srcId="{108AABCD-66E9-4C28-A609-0E54D2C6D378}" destId="{FC6D3FF1-B6A5-4F02-B51A-420B03B5CE88}" srcOrd="3" destOrd="0" presId="urn:microsoft.com/office/officeart/2005/8/layout/hierarchy3"/>
    <dgm:cxn modelId="{BBABD8B2-3101-4509-B6DC-A8C4149694C9}" type="presParOf" srcId="{108AABCD-66E9-4C28-A609-0E54D2C6D378}" destId="{D7709106-1DD5-4F92-B826-58F38A1F8503}" srcOrd="4" destOrd="0" presId="urn:microsoft.com/office/officeart/2005/8/layout/hierarchy3"/>
    <dgm:cxn modelId="{D567CBB9-668D-4B41-A76E-BA78DBB86C9E}" type="presParOf" srcId="{108AABCD-66E9-4C28-A609-0E54D2C6D378}" destId="{C7392310-CB14-48A4-AD88-48B1D0CF3937}" srcOrd="5" destOrd="0" presId="urn:microsoft.com/office/officeart/2005/8/layout/hierarchy3"/>
    <dgm:cxn modelId="{72CC83AC-8C9D-4918-92E9-C4B98452CD33}" type="presParOf" srcId="{108AABCD-66E9-4C28-A609-0E54D2C6D378}" destId="{3C865458-B824-4C3D-B93E-B90DCD1B92B0}" srcOrd="6" destOrd="0" presId="urn:microsoft.com/office/officeart/2005/8/layout/hierarchy3"/>
    <dgm:cxn modelId="{AAD72B50-ADBF-4E85-97A9-E986CCAB55E7}" type="presParOf" srcId="{108AABCD-66E9-4C28-A609-0E54D2C6D378}" destId="{F91AEBEE-AD52-4C86-A214-73E90B56B9FC}" srcOrd="7" destOrd="0" presId="urn:microsoft.com/office/officeart/2005/8/layout/hierarchy3"/>
    <dgm:cxn modelId="{04496C16-A631-4C42-92BF-E3B3B21E5132}" type="presParOf" srcId="{108AABCD-66E9-4C28-A609-0E54D2C6D378}" destId="{4CD6ACA6-D40F-44AE-9DFE-70F9C61D87AE}" srcOrd="8" destOrd="0" presId="urn:microsoft.com/office/officeart/2005/8/layout/hierarchy3"/>
    <dgm:cxn modelId="{859FC218-1FAC-449F-9086-116CE937A912}" type="presParOf" srcId="{108AABCD-66E9-4C28-A609-0E54D2C6D378}" destId="{E91583A8-78C6-4FB3-B76A-EC3DE31FD261}" srcOrd="9" destOrd="0" presId="urn:microsoft.com/office/officeart/2005/8/layout/hierarchy3"/>
    <dgm:cxn modelId="{4834BDBF-EB84-45D1-93F0-D441FAC317AA}" type="presParOf" srcId="{108AABCD-66E9-4C28-A609-0E54D2C6D378}" destId="{E5F8C1BE-2FE3-4954-85B4-2EDD28CC57C8}" srcOrd="10" destOrd="0" presId="urn:microsoft.com/office/officeart/2005/8/layout/hierarchy3"/>
    <dgm:cxn modelId="{68DD7E8A-33F5-47D3-B7C2-B756C48FC6AE}" type="presParOf" srcId="{108AABCD-66E9-4C28-A609-0E54D2C6D378}" destId="{9B4358B5-24CD-49A6-9035-77BF45B3B54E}" srcOrd="1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F5C5858-062C-4362-B03D-EBD762123FE8}"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s-MX"/>
        </a:p>
      </dgm:t>
    </dgm:pt>
    <dgm:pt modelId="{29E8CF23-7818-455A-B6AA-ABCE4456C18F}">
      <dgm:prSet phldrT="[Texto]" custT="1"/>
      <dgm:spPr/>
      <dgm:t>
        <a:bodyPr/>
        <a:lstStyle/>
        <a:p>
          <a:r>
            <a:rPr lang="es-MX" sz="1600" b="1"/>
            <a:t>Estudiantes</a:t>
          </a:r>
          <a:endParaRPr lang="es-MX" sz="1400" b="1"/>
        </a:p>
      </dgm:t>
    </dgm:pt>
    <dgm:pt modelId="{19F91579-7ECA-4225-ACF2-1B8C72AC1346}" type="parTrans" cxnId="{4F94E963-3712-4C8F-AC61-85A8836046CA}">
      <dgm:prSet/>
      <dgm:spPr/>
      <dgm:t>
        <a:bodyPr/>
        <a:lstStyle/>
        <a:p>
          <a:endParaRPr lang="es-MX" sz="1400"/>
        </a:p>
      </dgm:t>
    </dgm:pt>
    <dgm:pt modelId="{30AD2620-A111-41BB-B0C9-C5F095B7FBE2}" type="sibTrans" cxnId="{4F94E963-3712-4C8F-AC61-85A8836046CA}">
      <dgm:prSet/>
      <dgm:spPr/>
      <dgm:t>
        <a:bodyPr/>
        <a:lstStyle/>
        <a:p>
          <a:endParaRPr lang="es-MX" sz="1400"/>
        </a:p>
      </dgm:t>
    </dgm:pt>
    <dgm:pt modelId="{87EBF13C-E247-4054-B746-945665B2437A}">
      <dgm:prSet phldrT="[Texto]" custT="1"/>
      <dgm:spPr/>
      <dgm:t>
        <a:bodyPr/>
        <a:lstStyle/>
        <a:p>
          <a:r>
            <a:rPr lang="es-MX" sz="1400" err="1"/>
            <a:t>ID_Estudiante</a:t>
          </a:r>
          <a:r>
            <a:rPr lang="es-MX" sz="1400"/>
            <a:t> (PK)</a:t>
          </a:r>
        </a:p>
      </dgm:t>
    </dgm:pt>
    <dgm:pt modelId="{3706C549-F8EE-4DF1-88E3-B6D808DE8186}" type="parTrans" cxnId="{DDD79453-ABAA-4D41-A07B-ABFB17192124}">
      <dgm:prSet/>
      <dgm:spPr/>
      <dgm:t>
        <a:bodyPr/>
        <a:lstStyle/>
        <a:p>
          <a:endParaRPr lang="es-MX" sz="1400"/>
        </a:p>
      </dgm:t>
    </dgm:pt>
    <dgm:pt modelId="{AF4FD7C6-00FF-4E0F-8302-5B6AF1C53E70}" type="sibTrans" cxnId="{DDD79453-ABAA-4D41-A07B-ABFB17192124}">
      <dgm:prSet/>
      <dgm:spPr/>
      <dgm:t>
        <a:bodyPr/>
        <a:lstStyle/>
        <a:p>
          <a:endParaRPr lang="es-MX" sz="1400"/>
        </a:p>
      </dgm:t>
    </dgm:pt>
    <dgm:pt modelId="{B3B67DA9-747E-4650-90DA-FA497A88AF97}">
      <dgm:prSet phldrT="[Texto]" custT="1"/>
      <dgm:spPr/>
      <dgm:t>
        <a:bodyPr/>
        <a:lstStyle/>
        <a:p>
          <a:r>
            <a:rPr lang="es-MX" sz="1600" b="1"/>
            <a:t>Profesores</a:t>
          </a:r>
          <a:endParaRPr lang="es-MX" sz="1400" b="1"/>
        </a:p>
      </dgm:t>
    </dgm:pt>
    <dgm:pt modelId="{9CD71EF5-2291-4BB1-9D8D-93C879FC74D6}" type="parTrans" cxnId="{B354DEA5-2348-4BAF-8057-4270BF7AE16E}">
      <dgm:prSet/>
      <dgm:spPr/>
      <dgm:t>
        <a:bodyPr/>
        <a:lstStyle/>
        <a:p>
          <a:endParaRPr lang="es-MX" sz="1400"/>
        </a:p>
      </dgm:t>
    </dgm:pt>
    <dgm:pt modelId="{D274DC8F-648A-4CB3-A779-4D17AAA771A1}" type="sibTrans" cxnId="{B354DEA5-2348-4BAF-8057-4270BF7AE16E}">
      <dgm:prSet/>
      <dgm:spPr/>
      <dgm:t>
        <a:bodyPr/>
        <a:lstStyle/>
        <a:p>
          <a:endParaRPr lang="es-MX" sz="1400"/>
        </a:p>
      </dgm:t>
    </dgm:pt>
    <dgm:pt modelId="{582B8D07-FFA2-4301-86A8-5CC5ABBB8530}">
      <dgm:prSet phldrT="[Texto]" custT="1"/>
      <dgm:spPr/>
      <dgm:t>
        <a:bodyPr/>
        <a:lstStyle/>
        <a:p>
          <a:r>
            <a:rPr lang="es-MX" sz="1400" err="1"/>
            <a:t>ID_Profesor</a:t>
          </a:r>
          <a:r>
            <a:rPr lang="es-MX" sz="1400"/>
            <a:t> (PK)</a:t>
          </a:r>
        </a:p>
      </dgm:t>
    </dgm:pt>
    <dgm:pt modelId="{47A18481-9B8B-4674-AF99-E88526416177}" type="parTrans" cxnId="{DCE3C45C-5E7D-4B9E-9896-2692C73C6F3D}">
      <dgm:prSet/>
      <dgm:spPr/>
      <dgm:t>
        <a:bodyPr/>
        <a:lstStyle/>
        <a:p>
          <a:endParaRPr lang="es-MX" sz="1400"/>
        </a:p>
      </dgm:t>
    </dgm:pt>
    <dgm:pt modelId="{B57036F0-7716-46A9-A956-3B5C5242175E}" type="sibTrans" cxnId="{DCE3C45C-5E7D-4B9E-9896-2692C73C6F3D}">
      <dgm:prSet/>
      <dgm:spPr/>
      <dgm:t>
        <a:bodyPr/>
        <a:lstStyle/>
        <a:p>
          <a:endParaRPr lang="es-MX" sz="1400"/>
        </a:p>
      </dgm:t>
    </dgm:pt>
    <dgm:pt modelId="{99047C93-BB4F-4BC4-84C1-01E0762F2329}">
      <dgm:prSet phldrT="[Texto]" custT="1"/>
      <dgm:spPr/>
      <dgm:t>
        <a:bodyPr/>
        <a:lstStyle/>
        <a:p>
          <a:r>
            <a:rPr lang="es-MX" sz="1600" b="1"/>
            <a:t>Cursos</a:t>
          </a:r>
          <a:endParaRPr lang="es-MX" sz="1400" b="1"/>
        </a:p>
      </dgm:t>
    </dgm:pt>
    <dgm:pt modelId="{268B041E-C46D-4A93-957A-B1EF90F00D56}" type="parTrans" cxnId="{3F0BA3BD-9848-4481-B646-E098BF5C97AF}">
      <dgm:prSet/>
      <dgm:spPr/>
      <dgm:t>
        <a:bodyPr/>
        <a:lstStyle/>
        <a:p>
          <a:endParaRPr lang="es-MX" sz="1400"/>
        </a:p>
      </dgm:t>
    </dgm:pt>
    <dgm:pt modelId="{33DB6836-4451-4E23-A209-FAD9CECA8CED}" type="sibTrans" cxnId="{3F0BA3BD-9848-4481-B646-E098BF5C97AF}">
      <dgm:prSet/>
      <dgm:spPr/>
      <dgm:t>
        <a:bodyPr/>
        <a:lstStyle/>
        <a:p>
          <a:endParaRPr lang="es-MX" sz="1400"/>
        </a:p>
      </dgm:t>
    </dgm:pt>
    <dgm:pt modelId="{0861CF2F-7568-4B1D-AD01-01ED18721D01}">
      <dgm:prSet phldrT="[Texto]" custT="1"/>
      <dgm:spPr/>
      <dgm:t>
        <a:bodyPr/>
        <a:lstStyle/>
        <a:p>
          <a:r>
            <a:rPr lang="es-MX" sz="1400" err="1"/>
            <a:t>ID_Curso</a:t>
          </a:r>
          <a:r>
            <a:rPr lang="es-MX" sz="1400"/>
            <a:t> (PK)</a:t>
          </a:r>
        </a:p>
      </dgm:t>
    </dgm:pt>
    <dgm:pt modelId="{C86D4F6A-570A-4555-9CA8-C031AC2902D8}" type="parTrans" cxnId="{8D400FA6-7D01-4A4F-916E-79B923E4E579}">
      <dgm:prSet/>
      <dgm:spPr/>
      <dgm:t>
        <a:bodyPr/>
        <a:lstStyle/>
        <a:p>
          <a:endParaRPr lang="es-MX" sz="1400"/>
        </a:p>
      </dgm:t>
    </dgm:pt>
    <dgm:pt modelId="{A4529754-58F5-438B-A60C-2B8B0998A0E8}" type="sibTrans" cxnId="{8D400FA6-7D01-4A4F-916E-79B923E4E579}">
      <dgm:prSet/>
      <dgm:spPr/>
      <dgm:t>
        <a:bodyPr/>
        <a:lstStyle/>
        <a:p>
          <a:endParaRPr lang="es-MX" sz="1400"/>
        </a:p>
      </dgm:t>
    </dgm:pt>
    <dgm:pt modelId="{FA65F5C8-3CA1-40FA-BC86-5C3B2C82482D}">
      <dgm:prSet custT="1"/>
      <dgm:spPr/>
      <dgm:t>
        <a:bodyPr/>
        <a:lstStyle/>
        <a:p>
          <a:r>
            <a:rPr lang="es-MX" sz="1400"/>
            <a:t>Tipo_Documento</a:t>
          </a:r>
        </a:p>
      </dgm:t>
    </dgm:pt>
    <dgm:pt modelId="{13A86EBB-25A9-4927-9AB2-47D3A223D5ED}" type="parTrans" cxnId="{884E83D3-797C-4BBE-BEEC-614235649B76}">
      <dgm:prSet/>
      <dgm:spPr/>
      <dgm:t>
        <a:bodyPr/>
        <a:lstStyle/>
        <a:p>
          <a:endParaRPr lang="es-MX" sz="1400"/>
        </a:p>
      </dgm:t>
    </dgm:pt>
    <dgm:pt modelId="{A2985C04-1487-4917-A1EC-B335F0860B0C}" type="sibTrans" cxnId="{884E83D3-797C-4BBE-BEEC-614235649B76}">
      <dgm:prSet/>
      <dgm:spPr/>
      <dgm:t>
        <a:bodyPr/>
        <a:lstStyle/>
        <a:p>
          <a:endParaRPr lang="es-MX" sz="1400"/>
        </a:p>
      </dgm:t>
    </dgm:pt>
    <dgm:pt modelId="{23A4E2D3-E1A4-4FD8-BAED-1CF9963F7691}">
      <dgm:prSet custT="1"/>
      <dgm:spPr/>
      <dgm:t>
        <a:bodyPr/>
        <a:lstStyle/>
        <a:p>
          <a:r>
            <a:rPr lang="es-MX" sz="1400"/>
            <a:t>Identificación</a:t>
          </a:r>
        </a:p>
      </dgm:t>
    </dgm:pt>
    <dgm:pt modelId="{126737B5-BC97-46FE-B486-C1BCF76CBE32}" type="parTrans" cxnId="{A368EE59-82CE-4B12-A4FF-F626212B05ED}">
      <dgm:prSet/>
      <dgm:spPr/>
      <dgm:t>
        <a:bodyPr/>
        <a:lstStyle/>
        <a:p>
          <a:endParaRPr lang="es-MX" sz="1400"/>
        </a:p>
      </dgm:t>
    </dgm:pt>
    <dgm:pt modelId="{3BBE2F50-014D-46BB-93BC-2104A264F0E0}" type="sibTrans" cxnId="{A368EE59-82CE-4B12-A4FF-F626212B05ED}">
      <dgm:prSet/>
      <dgm:spPr/>
      <dgm:t>
        <a:bodyPr/>
        <a:lstStyle/>
        <a:p>
          <a:endParaRPr lang="es-MX" sz="1400"/>
        </a:p>
      </dgm:t>
    </dgm:pt>
    <dgm:pt modelId="{D44EAFD2-E2D8-4226-9314-1099A3B8AB16}">
      <dgm:prSet custT="1"/>
      <dgm:spPr/>
      <dgm:t>
        <a:bodyPr/>
        <a:lstStyle/>
        <a:p>
          <a:r>
            <a:rPr lang="es-MX" sz="1400"/>
            <a:t>Nombres_Apellidos</a:t>
          </a:r>
        </a:p>
      </dgm:t>
    </dgm:pt>
    <dgm:pt modelId="{78DEC457-D8AB-4A76-84C7-8DED1E976975}" type="parTrans" cxnId="{6EA7264D-B0A8-4624-905A-F0BC6D555AEA}">
      <dgm:prSet/>
      <dgm:spPr/>
      <dgm:t>
        <a:bodyPr/>
        <a:lstStyle/>
        <a:p>
          <a:endParaRPr lang="es-MX" sz="1400"/>
        </a:p>
      </dgm:t>
    </dgm:pt>
    <dgm:pt modelId="{29F74FA6-5C86-498C-8FD9-13CAAC8A4267}" type="sibTrans" cxnId="{6EA7264D-B0A8-4624-905A-F0BC6D555AEA}">
      <dgm:prSet/>
      <dgm:spPr/>
      <dgm:t>
        <a:bodyPr/>
        <a:lstStyle/>
        <a:p>
          <a:endParaRPr lang="es-MX" sz="1400"/>
        </a:p>
      </dgm:t>
    </dgm:pt>
    <dgm:pt modelId="{572C7C10-7F2C-412D-A417-33B4D3B87BF0}">
      <dgm:prSet custT="1"/>
      <dgm:spPr/>
      <dgm:t>
        <a:bodyPr/>
        <a:lstStyle/>
        <a:p>
          <a:r>
            <a:rPr lang="es-MX" sz="1400"/>
            <a:t>Correo_Estudiantil</a:t>
          </a:r>
        </a:p>
      </dgm:t>
    </dgm:pt>
    <dgm:pt modelId="{7FD8A8C0-BA82-4A66-A3C4-FCE743031892}" type="parTrans" cxnId="{BA4D7806-8CE7-4C84-9E9A-6B35C4BF9560}">
      <dgm:prSet/>
      <dgm:spPr/>
      <dgm:t>
        <a:bodyPr/>
        <a:lstStyle/>
        <a:p>
          <a:endParaRPr lang="es-MX" sz="1400"/>
        </a:p>
      </dgm:t>
    </dgm:pt>
    <dgm:pt modelId="{F6F060D3-E3EA-4C0E-88AF-F7F59AF44727}" type="sibTrans" cxnId="{BA4D7806-8CE7-4C84-9E9A-6B35C4BF9560}">
      <dgm:prSet/>
      <dgm:spPr/>
      <dgm:t>
        <a:bodyPr/>
        <a:lstStyle/>
        <a:p>
          <a:endParaRPr lang="es-MX" sz="1400"/>
        </a:p>
      </dgm:t>
    </dgm:pt>
    <dgm:pt modelId="{C1A354E2-3393-4451-85F7-6AEBD8F414E5}">
      <dgm:prSet custT="1"/>
      <dgm:spPr/>
      <dgm:t>
        <a:bodyPr/>
        <a:lstStyle/>
        <a:p>
          <a:r>
            <a:rPr lang="es-MX" sz="1400"/>
            <a:t>Teléfono</a:t>
          </a:r>
        </a:p>
      </dgm:t>
    </dgm:pt>
    <dgm:pt modelId="{9A697ADB-0DAF-410A-BC9B-C143348B7D25}" type="parTrans" cxnId="{68990E74-8977-446C-BD78-FC9428E50E08}">
      <dgm:prSet/>
      <dgm:spPr/>
      <dgm:t>
        <a:bodyPr/>
        <a:lstStyle/>
        <a:p>
          <a:endParaRPr lang="es-MX" sz="1400"/>
        </a:p>
      </dgm:t>
    </dgm:pt>
    <dgm:pt modelId="{439E4A54-1E84-492B-818F-0A005AC004A9}" type="sibTrans" cxnId="{68990E74-8977-446C-BD78-FC9428E50E08}">
      <dgm:prSet/>
      <dgm:spPr/>
      <dgm:t>
        <a:bodyPr/>
        <a:lstStyle/>
        <a:p>
          <a:endParaRPr lang="es-MX" sz="1400"/>
        </a:p>
      </dgm:t>
    </dgm:pt>
    <dgm:pt modelId="{D9620812-1000-45D5-A6BD-48EC7E8A3F81}">
      <dgm:prSet custT="1"/>
      <dgm:spPr/>
      <dgm:t>
        <a:bodyPr/>
        <a:lstStyle/>
        <a:p>
          <a:r>
            <a:rPr lang="es-MX" sz="1400"/>
            <a:t>Grado_Académico</a:t>
          </a:r>
        </a:p>
      </dgm:t>
    </dgm:pt>
    <dgm:pt modelId="{743F0470-2147-4B19-B4E6-2498F57E37FE}" type="parTrans" cxnId="{506B3C03-44CE-4D4E-B654-45ED39D41C83}">
      <dgm:prSet/>
      <dgm:spPr/>
      <dgm:t>
        <a:bodyPr/>
        <a:lstStyle/>
        <a:p>
          <a:endParaRPr lang="es-MX" sz="1400"/>
        </a:p>
      </dgm:t>
    </dgm:pt>
    <dgm:pt modelId="{DB22B024-42A9-40F8-BABC-E4C83C1962CF}" type="sibTrans" cxnId="{506B3C03-44CE-4D4E-B654-45ED39D41C83}">
      <dgm:prSet/>
      <dgm:spPr/>
      <dgm:t>
        <a:bodyPr/>
        <a:lstStyle/>
        <a:p>
          <a:endParaRPr lang="es-MX" sz="1400"/>
        </a:p>
      </dgm:t>
    </dgm:pt>
    <dgm:pt modelId="{DF91005B-6626-465A-B02E-1DEF4A587714}">
      <dgm:prSet custT="1"/>
      <dgm:spPr/>
      <dgm:t>
        <a:bodyPr/>
        <a:lstStyle/>
        <a:p>
          <a:r>
            <a:rPr lang="es-MX" sz="1400"/>
            <a:t>Programa_Estudiante (FK - Programas)</a:t>
          </a:r>
        </a:p>
      </dgm:t>
    </dgm:pt>
    <dgm:pt modelId="{2EF8136C-B4A7-4EF9-B985-7E19DB6483D9}" type="parTrans" cxnId="{2C09D079-B29A-4186-8052-50B61E0C464A}">
      <dgm:prSet/>
      <dgm:spPr/>
      <dgm:t>
        <a:bodyPr/>
        <a:lstStyle/>
        <a:p>
          <a:endParaRPr lang="es-MX" sz="1400"/>
        </a:p>
      </dgm:t>
    </dgm:pt>
    <dgm:pt modelId="{31B1364C-F07E-47C9-B2D7-5DAB634087DD}" type="sibTrans" cxnId="{2C09D079-B29A-4186-8052-50B61E0C464A}">
      <dgm:prSet/>
      <dgm:spPr/>
      <dgm:t>
        <a:bodyPr/>
        <a:lstStyle/>
        <a:p>
          <a:endParaRPr lang="es-MX" sz="1400"/>
        </a:p>
      </dgm:t>
    </dgm:pt>
    <dgm:pt modelId="{A687AE5D-78B5-470C-B30B-B255D32DAF50}">
      <dgm:prSet custT="1"/>
      <dgm:spPr/>
      <dgm:t>
        <a:bodyPr/>
        <a:lstStyle/>
        <a:p>
          <a:r>
            <a:rPr lang="es-MX" sz="1400"/>
            <a:t>Estado_Programa</a:t>
          </a:r>
        </a:p>
      </dgm:t>
    </dgm:pt>
    <dgm:pt modelId="{40F44F20-128B-4BB2-83A3-84A8D695EF00}" type="parTrans" cxnId="{1A61D733-031A-4615-8273-470D669C1EB9}">
      <dgm:prSet/>
      <dgm:spPr/>
      <dgm:t>
        <a:bodyPr/>
        <a:lstStyle/>
        <a:p>
          <a:endParaRPr lang="es-MX" sz="1400"/>
        </a:p>
      </dgm:t>
    </dgm:pt>
    <dgm:pt modelId="{D626B606-69C0-42C0-A3B7-BFA8B570E8B4}" type="sibTrans" cxnId="{1A61D733-031A-4615-8273-470D669C1EB9}">
      <dgm:prSet/>
      <dgm:spPr/>
      <dgm:t>
        <a:bodyPr/>
        <a:lstStyle/>
        <a:p>
          <a:endParaRPr lang="es-MX" sz="1400"/>
        </a:p>
      </dgm:t>
    </dgm:pt>
    <dgm:pt modelId="{B13A3571-E1ED-4162-B6C8-F9F447A438B1}">
      <dgm:prSet custT="1"/>
      <dgm:spPr/>
      <dgm:t>
        <a:bodyPr/>
        <a:lstStyle/>
        <a:p>
          <a:r>
            <a:rPr lang="es-MX" sz="1400"/>
            <a:t>Nombre_Profesor</a:t>
          </a:r>
        </a:p>
      </dgm:t>
    </dgm:pt>
    <dgm:pt modelId="{45BB65D8-CAA5-4C35-B72C-DEE55B901689}" type="parTrans" cxnId="{CE1E4AEA-316B-4435-A4C6-1ADB8B20D882}">
      <dgm:prSet/>
      <dgm:spPr/>
      <dgm:t>
        <a:bodyPr/>
        <a:lstStyle/>
        <a:p>
          <a:endParaRPr lang="es-MX" sz="1400"/>
        </a:p>
      </dgm:t>
    </dgm:pt>
    <dgm:pt modelId="{1BB5504C-AD49-4CBF-8127-1086D5661F63}" type="sibTrans" cxnId="{CE1E4AEA-316B-4435-A4C6-1ADB8B20D882}">
      <dgm:prSet/>
      <dgm:spPr/>
      <dgm:t>
        <a:bodyPr/>
        <a:lstStyle/>
        <a:p>
          <a:endParaRPr lang="es-MX" sz="1400"/>
        </a:p>
      </dgm:t>
    </dgm:pt>
    <dgm:pt modelId="{D164500B-E370-42A8-A4BF-1927B3B31FFE}">
      <dgm:prSet custT="1"/>
      <dgm:spPr/>
      <dgm:t>
        <a:bodyPr/>
        <a:lstStyle/>
        <a:p>
          <a:r>
            <a:rPr lang="es-MX" sz="1400"/>
            <a:t>Correo_Institucional</a:t>
          </a:r>
        </a:p>
      </dgm:t>
    </dgm:pt>
    <dgm:pt modelId="{5281EA10-7E0D-4596-BE94-1852E291BDD2}" type="parTrans" cxnId="{C6F8066E-7714-4696-B0DD-2098798DA97D}">
      <dgm:prSet/>
      <dgm:spPr/>
      <dgm:t>
        <a:bodyPr/>
        <a:lstStyle/>
        <a:p>
          <a:endParaRPr lang="es-MX" sz="1400"/>
        </a:p>
      </dgm:t>
    </dgm:pt>
    <dgm:pt modelId="{CA05D394-5E42-4459-99BD-E0A2FA6DDE8D}" type="sibTrans" cxnId="{C6F8066E-7714-4696-B0DD-2098798DA97D}">
      <dgm:prSet/>
      <dgm:spPr/>
      <dgm:t>
        <a:bodyPr/>
        <a:lstStyle/>
        <a:p>
          <a:endParaRPr lang="es-MX" sz="1400"/>
        </a:p>
      </dgm:t>
    </dgm:pt>
    <dgm:pt modelId="{E8CBDF4B-6BAC-4BE9-A905-0AC7897C7944}">
      <dgm:prSet custT="1"/>
      <dgm:spPr/>
      <dgm:t>
        <a:bodyPr/>
        <a:lstStyle/>
        <a:p>
          <a:r>
            <a:rPr lang="es-MX" sz="1400" err="1"/>
            <a:t>Organización_Profesor</a:t>
          </a:r>
          <a:endParaRPr lang="es-MX" sz="1400"/>
        </a:p>
      </dgm:t>
    </dgm:pt>
    <dgm:pt modelId="{54D51C48-47FB-4159-B763-88F0EA249690}" type="parTrans" cxnId="{C2442413-D1A8-458E-8025-B7A9391A66D3}">
      <dgm:prSet/>
      <dgm:spPr/>
      <dgm:t>
        <a:bodyPr/>
        <a:lstStyle/>
        <a:p>
          <a:endParaRPr lang="es-MX" sz="1400"/>
        </a:p>
      </dgm:t>
    </dgm:pt>
    <dgm:pt modelId="{83649F59-B7D3-4D28-BBCA-A13993BA7AF9}" type="sibTrans" cxnId="{C2442413-D1A8-458E-8025-B7A9391A66D3}">
      <dgm:prSet/>
      <dgm:spPr/>
      <dgm:t>
        <a:bodyPr/>
        <a:lstStyle/>
        <a:p>
          <a:endParaRPr lang="es-MX" sz="1400"/>
        </a:p>
      </dgm:t>
    </dgm:pt>
    <dgm:pt modelId="{2F9CD1C6-F759-4A3B-91EB-F0845919901F}">
      <dgm:prSet custT="1"/>
      <dgm:spPr/>
      <dgm:t>
        <a:bodyPr/>
        <a:lstStyle/>
        <a:p>
          <a:r>
            <a:rPr lang="es-MX" sz="1400"/>
            <a:t>Nro_Catalogo</a:t>
          </a:r>
        </a:p>
      </dgm:t>
    </dgm:pt>
    <dgm:pt modelId="{19A0E7A6-3257-48F8-AE23-61B029C02826}" type="parTrans" cxnId="{B7ADEE35-A116-4A72-8FD7-85A4DFAFD7CD}">
      <dgm:prSet/>
      <dgm:spPr/>
      <dgm:t>
        <a:bodyPr/>
        <a:lstStyle/>
        <a:p>
          <a:endParaRPr lang="es-MX" sz="1400"/>
        </a:p>
      </dgm:t>
    </dgm:pt>
    <dgm:pt modelId="{DB1F129F-A71C-412B-AC0F-72064D2737FD}" type="sibTrans" cxnId="{B7ADEE35-A116-4A72-8FD7-85A4DFAFD7CD}">
      <dgm:prSet/>
      <dgm:spPr/>
      <dgm:t>
        <a:bodyPr/>
        <a:lstStyle/>
        <a:p>
          <a:endParaRPr lang="es-MX" sz="1400"/>
        </a:p>
      </dgm:t>
    </dgm:pt>
    <dgm:pt modelId="{1EF93A31-B422-4CF2-827B-9A20C86AD8D9}">
      <dgm:prSet custT="1"/>
      <dgm:spPr/>
      <dgm:t>
        <a:bodyPr/>
        <a:lstStyle/>
        <a:p>
          <a:r>
            <a:rPr lang="es-MX" sz="1400"/>
            <a:t>Descripcion_Curso</a:t>
          </a:r>
        </a:p>
      </dgm:t>
    </dgm:pt>
    <dgm:pt modelId="{BD60032F-E014-464A-9694-B168A7BB514E}" type="parTrans" cxnId="{4E4FE91F-1D42-49DD-A01C-4A966C03C558}">
      <dgm:prSet/>
      <dgm:spPr/>
      <dgm:t>
        <a:bodyPr/>
        <a:lstStyle/>
        <a:p>
          <a:endParaRPr lang="es-MX" sz="1400"/>
        </a:p>
      </dgm:t>
    </dgm:pt>
    <dgm:pt modelId="{E1CC91E2-5CBC-49C7-BB51-A3C83C4A7806}" type="sibTrans" cxnId="{4E4FE91F-1D42-49DD-A01C-4A966C03C558}">
      <dgm:prSet/>
      <dgm:spPr/>
      <dgm:t>
        <a:bodyPr/>
        <a:lstStyle/>
        <a:p>
          <a:endParaRPr lang="es-MX" sz="1400"/>
        </a:p>
      </dgm:t>
    </dgm:pt>
    <dgm:pt modelId="{2F056025-BB93-4458-8BD2-C34F5D97675B}">
      <dgm:prSet custT="1"/>
      <dgm:spPr/>
      <dgm:t>
        <a:bodyPr/>
        <a:lstStyle/>
        <a:p>
          <a:r>
            <a:rPr lang="es-MX" sz="1400"/>
            <a:t>Creditos</a:t>
          </a:r>
        </a:p>
      </dgm:t>
    </dgm:pt>
    <dgm:pt modelId="{36C2DA61-ED9B-4E70-8CCA-849AA9AC4E5B}" type="parTrans" cxnId="{057BBD76-8AD3-4B7E-AB40-F3812C4965BD}">
      <dgm:prSet/>
      <dgm:spPr/>
      <dgm:t>
        <a:bodyPr/>
        <a:lstStyle/>
        <a:p>
          <a:endParaRPr lang="es-MX" sz="1400"/>
        </a:p>
      </dgm:t>
    </dgm:pt>
    <dgm:pt modelId="{786654E7-B3E2-402C-9FF3-5815AC1AF2AD}" type="sibTrans" cxnId="{057BBD76-8AD3-4B7E-AB40-F3812C4965BD}">
      <dgm:prSet/>
      <dgm:spPr/>
      <dgm:t>
        <a:bodyPr/>
        <a:lstStyle/>
        <a:p>
          <a:endParaRPr lang="es-MX" sz="1400"/>
        </a:p>
      </dgm:t>
    </dgm:pt>
    <dgm:pt modelId="{1D1A350E-E578-4609-8A2C-728D3FE6273F}">
      <dgm:prSet custT="1"/>
      <dgm:spPr/>
      <dgm:t>
        <a:bodyPr/>
        <a:lstStyle/>
        <a:p>
          <a:r>
            <a:rPr lang="es-MX" sz="1400"/>
            <a:t>Estado_Curso</a:t>
          </a:r>
        </a:p>
      </dgm:t>
    </dgm:pt>
    <dgm:pt modelId="{5786DC8D-DBF4-494E-BD54-F285DADE483D}" type="parTrans" cxnId="{87E56853-FE24-4F89-B453-7E5253F56A8D}">
      <dgm:prSet/>
      <dgm:spPr/>
      <dgm:t>
        <a:bodyPr/>
        <a:lstStyle/>
        <a:p>
          <a:endParaRPr lang="es-MX" sz="1400"/>
        </a:p>
      </dgm:t>
    </dgm:pt>
    <dgm:pt modelId="{0088CB02-9EA7-476B-B20E-9ED651B09D2B}" type="sibTrans" cxnId="{87E56853-FE24-4F89-B453-7E5253F56A8D}">
      <dgm:prSet/>
      <dgm:spPr/>
      <dgm:t>
        <a:bodyPr/>
        <a:lstStyle/>
        <a:p>
          <a:endParaRPr lang="es-MX" sz="1400"/>
        </a:p>
      </dgm:t>
    </dgm:pt>
    <dgm:pt modelId="{A0CB361A-B754-4297-A9BA-C795688A1243}">
      <dgm:prSet custT="1"/>
      <dgm:spPr/>
      <dgm:t>
        <a:bodyPr/>
        <a:lstStyle/>
        <a:p>
          <a:r>
            <a:rPr lang="es-MX" sz="1400"/>
            <a:t>Ciclo_Lectivo</a:t>
          </a:r>
        </a:p>
      </dgm:t>
    </dgm:pt>
    <dgm:pt modelId="{A451202A-F57A-4C88-AD04-34F4704576A5}" type="parTrans" cxnId="{07A08DBE-5054-4F2A-9CC2-E7B5F66DD247}">
      <dgm:prSet/>
      <dgm:spPr/>
      <dgm:t>
        <a:bodyPr/>
        <a:lstStyle/>
        <a:p>
          <a:endParaRPr lang="es-MX" sz="1400"/>
        </a:p>
      </dgm:t>
    </dgm:pt>
    <dgm:pt modelId="{75D08385-5DE5-41AB-8CC5-9FDA5103EEBE}" type="sibTrans" cxnId="{07A08DBE-5054-4F2A-9CC2-E7B5F66DD247}">
      <dgm:prSet/>
      <dgm:spPr/>
      <dgm:t>
        <a:bodyPr/>
        <a:lstStyle/>
        <a:p>
          <a:endParaRPr lang="es-MX" sz="1400"/>
        </a:p>
      </dgm:t>
    </dgm:pt>
    <dgm:pt modelId="{8BE885ED-14ED-4E1F-879D-5AEAF5205ED4}">
      <dgm:prSet custT="1"/>
      <dgm:spPr/>
      <dgm:t>
        <a:bodyPr/>
        <a:lstStyle/>
        <a:p>
          <a:r>
            <a:rPr lang="es-MX" sz="1400"/>
            <a:t>ID_Profesor (FK - Profesores)</a:t>
          </a:r>
        </a:p>
      </dgm:t>
    </dgm:pt>
    <dgm:pt modelId="{6069FFF5-023D-4793-BEFE-DD5FAE38244B}" type="parTrans" cxnId="{8099DB6A-555E-4BDA-9B75-AB4342A1444B}">
      <dgm:prSet/>
      <dgm:spPr/>
      <dgm:t>
        <a:bodyPr/>
        <a:lstStyle/>
        <a:p>
          <a:endParaRPr lang="es-MX" sz="1400"/>
        </a:p>
      </dgm:t>
    </dgm:pt>
    <dgm:pt modelId="{972EEA93-7EAA-4659-BBBC-7E78EB172180}" type="sibTrans" cxnId="{8099DB6A-555E-4BDA-9B75-AB4342A1444B}">
      <dgm:prSet/>
      <dgm:spPr/>
      <dgm:t>
        <a:bodyPr/>
        <a:lstStyle/>
        <a:p>
          <a:endParaRPr lang="es-MX" sz="1400"/>
        </a:p>
      </dgm:t>
    </dgm:pt>
    <dgm:pt modelId="{58D00029-2850-403C-A566-3149B27CE51E}">
      <dgm:prSet custT="1"/>
      <dgm:spPr/>
      <dgm:t>
        <a:bodyPr/>
        <a:lstStyle/>
        <a:p>
          <a:r>
            <a:rPr lang="es-MX" sz="1400"/>
            <a:t>Programa_Academico (FK – Programas</a:t>
          </a:r>
        </a:p>
      </dgm:t>
    </dgm:pt>
    <dgm:pt modelId="{249AC265-9597-4A84-AD80-94DB8F6773BD}" type="parTrans" cxnId="{B1C2B734-39B0-4AAA-9908-5BF294EEDD0A}">
      <dgm:prSet/>
      <dgm:spPr/>
      <dgm:t>
        <a:bodyPr/>
        <a:lstStyle/>
        <a:p>
          <a:endParaRPr lang="es-MX" sz="1400"/>
        </a:p>
      </dgm:t>
    </dgm:pt>
    <dgm:pt modelId="{17A4C356-CD82-4A53-A456-E499491B9500}" type="sibTrans" cxnId="{B1C2B734-39B0-4AAA-9908-5BF294EEDD0A}">
      <dgm:prSet/>
      <dgm:spPr/>
      <dgm:t>
        <a:bodyPr/>
        <a:lstStyle/>
        <a:p>
          <a:endParaRPr lang="es-MX" sz="1400"/>
        </a:p>
      </dgm:t>
    </dgm:pt>
    <dgm:pt modelId="{B2D2491A-643F-485F-BD1C-59C488A8D7D5}">
      <dgm:prSet custT="1"/>
      <dgm:spPr/>
      <dgm:t>
        <a:bodyPr/>
        <a:lstStyle/>
        <a:p>
          <a:r>
            <a:rPr lang="es-MX" sz="1600" b="1"/>
            <a:t>Matriculas</a:t>
          </a:r>
          <a:endParaRPr lang="es-MX" sz="1400" b="1"/>
        </a:p>
      </dgm:t>
    </dgm:pt>
    <dgm:pt modelId="{E6AA7394-E89A-4A22-9981-AA8B73885A14}" type="parTrans" cxnId="{6C4C4142-1324-4256-96E1-435802C30603}">
      <dgm:prSet/>
      <dgm:spPr/>
      <dgm:t>
        <a:bodyPr/>
        <a:lstStyle/>
        <a:p>
          <a:endParaRPr lang="es-MX" sz="1400"/>
        </a:p>
      </dgm:t>
    </dgm:pt>
    <dgm:pt modelId="{6FAE168D-2FF6-4C38-AE11-4459F827DFCC}" type="sibTrans" cxnId="{6C4C4142-1324-4256-96E1-435802C30603}">
      <dgm:prSet/>
      <dgm:spPr/>
      <dgm:t>
        <a:bodyPr/>
        <a:lstStyle/>
        <a:p>
          <a:endParaRPr lang="es-MX" sz="1400"/>
        </a:p>
      </dgm:t>
    </dgm:pt>
    <dgm:pt modelId="{C91A7F03-AE86-4F34-A2F0-1D3069913D58}">
      <dgm:prSet custT="1"/>
      <dgm:spPr/>
      <dgm:t>
        <a:bodyPr/>
        <a:lstStyle/>
        <a:p>
          <a:r>
            <a:rPr lang="es-MX" sz="1400" err="1"/>
            <a:t>ID_Inscripcion</a:t>
          </a:r>
          <a:r>
            <a:rPr lang="es-MX" sz="1400"/>
            <a:t> (PK)</a:t>
          </a:r>
        </a:p>
      </dgm:t>
    </dgm:pt>
    <dgm:pt modelId="{727AC9CD-5B77-4A38-9EAE-C9C8B734232F}" type="parTrans" cxnId="{25F4EFD3-7B91-4084-B908-C5B6AA6F31C7}">
      <dgm:prSet/>
      <dgm:spPr/>
      <dgm:t>
        <a:bodyPr/>
        <a:lstStyle/>
        <a:p>
          <a:endParaRPr lang="es-MX" sz="1400"/>
        </a:p>
      </dgm:t>
    </dgm:pt>
    <dgm:pt modelId="{DD8BF6A7-9706-47BE-8101-3358CE4AD8EA}" type="sibTrans" cxnId="{25F4EFD3-7B91-4084-B908-C5B6AA6F31C7}">
      <dgm:prSet/>
      <dgm:spPr/>
      <dgm:t>
        <a:bodyPr/>
        <a:lstStyle/>
        <a:p>
          <a:endParaRPr lang="es-MX" sz="1400"/>
        </a:p>
      </dgm:t>
    </dgm:pt>
    <dgm:pt modelId="{6881EE09-DABF-4DF6-93BA-27F849A44B17}">
      <dgm:prSet custT="1"/>
      <dgm:spPr/>
      <dgm:t>
        <a:bodyPr/>
        <a:lstStyle/>
        <a:p>
          <a:r>
            <a:rPr lang="es-MX" sz="1400"/>
            <a:t>ID_Estudiante (FK - Estudiantes)</a:t>
          </a:r>
        </a:p>
      </dgm:t>
    </dgm:pt>
    <dgm:pt modelId="{22B97775-9DE1-4F6D-A739-5F906DB6B84D}" type="parTrans" cxnId="{9546A418-3E7F-43C4-A143-CDD29B2E4EA8}">
      <dgm:prSet/>
      <dgm:spPr/>
      <dgm:t>
        <a:bodyPr/>
        <a:lstStyle/>
        <a:p>
          <a:endParaRPr lang="es-MX" sz="1400"/>
        </a:p>
      </dgm:t>
    </dgm:pt>
    <dgm:pt modelId="{866F65EE-FC95-4360-91F6-88343FF431D9}" type="sibTrans" cxnId="{9546A418-3E7F-43C4-A143-CDD29B2E4EA8}">
      <dgm:prSet/>
      <dgm:spPr/>
      <dgm:t>
        <a:bodyPr/>
        <a:lstStyle/>
        <a:p>
          <a:endParaRPr lang="es-MX" sz="1400"/>
        </a:p>
      </dgm:t>
    </dgm:pt>
    <dgm:pt modelId="{44B2F675-1B96-4D11-975C-2EC466A668E4}">
      <dgm:prSet custT="1"/>
      <dgm:spPr/>
      <dgm:t>
        <a:bodyPr/>
        <a:lstStyle/>
        <a:p>
          <a:r>
            <a:rPr lang="es-MX" sz="1400"/>
            <a:t>ID_Curso (FK - Cursos)</a:t>
          </a:r>
        </a:p>
      </dgm:t>
    </dgm:pt>
    <dgm:pt modelId="{CF5632F6-2893-4B66-88C4-1827107941F3}" type="parTrans" cxnId="{7EF7F0E7-E9C4-40D6-9C7B-1B1C8E8D87A6}">
      <dgm:prSet/>
      <dgm:spPr/>
      <dgm:t>
        <a:bodyPr/>
        <a:lstStyle/>
        <a:p>
          <a:endParaRPr lang="es-MX" sz="1400"/>
        </a:p>
      </dgm:t>
    </dgm:pt>
    <dgm:pt modelId="{126698D8-1C20-4E67-A276-62C0E0061931}" type="sibTrans" cxnId="{7EF7F0E7-E9C4-40D6-9C7B-1B1C8E8D87A6}">
      <dgm:prSet/>
      <dgm:spPr/>
      <dgm:t>
        <a:bodyPr/>
        <a:lstStyle/>
        <a:p>
          <a:endParaRPr lang="es-MX" sz="1400"/>
        </a:p>
      </dgm:t>
    </dgm:pt>
    <dgm:pt modelId="{A8F26224-4D3B-4031-AAA5-D3B1E8A96DB7}">
      <dgm:prSet custT="1"/>
      <dgm:spPr/>
      <dgm:t>
        <a:bodyPr/>
        <a:lstStyle/>
        <a:p>
          <a:r>
            <a:rPr lang="es-MX" sz="1400"/>
            <a:t>Estado_Inscripcion</a:t>
          </a:r>
        </a:p>
      </dgm:t>
    </dgm:pt>
    <dgm:pt modelId="{12874AD6-B69A-4139-9BF6-C52292077538}" type="parTrans" cxnId="{B13779A4-E7CC-47A5-A17A-CC63B64453BA}">
      <dgm:prSet/>
      <dgm:spPr/>
      <dgm:t>
        <a:bodyPr/>
        <a:lstStyle/>
        <a:p>
          <a:endParaRPr lang="es-MX" sz="1400"/>
        </a:p>
      </dgm:t>
    </dgm:pt>
    <dgm:pt modelId="{452BE199-2A3E-4B60-A1D0-4C055EA15B9D}" type="sibTrans" cxnId="{B13779A4-E7CC-47A5-A17A-CC63B64453BA}">
      <dgm:prSet/>
      <dgm:spPr/>
      <dgm:t>
        <a:bodyPr/>
        <a:lstStyle/>
        <a:p>
          <a:endParaRPr lang="es-MX" sz="1400"/>
        </a:p>
      </dgm:t>
    </dgm:pt>
    <dgm:pt modelId="{CD8F19D2-C819-4224-B4ED-B7D24728E6C7}">
      <dgm:prSet custT="1"/>
      <dgm:spPr/>
      <dgm:t>
        <a:bodyPr/>
        <a:lstStyle/>
        <a:p>
          <a:r>
            <a:rPr lang="es-MX" sz="1400"/>
            <a:t>Motivo_Accion</a:t>
          </a:r>
        </a:p>
      </dgm:t>
    </dgm:pt>
    <dgm:pt modelId="{54A22845-697B-44CB-9A8C-7FD76ACDF300}" type="parTrans" cxnId="{AA2FD84A-80D2-4066-AFB9-F35F79DEB940}">
      <dgm:prSet/>
      <dgm:spPr/>
      <dgm:t>
        <a:bodyPr/>
        <a:lstStyle/>
        <a:p>
          <a:endParaRPr lang="es-MX" sz="1400"/>
        </a:p>
      </dgm:t>
    </dgm:pt>
    <dgm:pt modelId="{BA59BDD0-98C4-4E94-B356-9DF3A80505B5}" type="sibTrans" cxnId="{AA2FD84A-80D2-4066-AFB9-F35F79DEB940}">
      <dgm:prSet/>
      <dgm:spPr/>
      <dgm:t>
        <a:bodyPr/>
        <a:lstStyle/>
        <a:p>
          <a:endParaRPr lang="es-MX" sz="1400"/>
        </a:p>
      </dgm:t>
    </dgm:pt>
    <dgm:pt modelId="{C0E27C0C-9C6B-46F8-9CF6-FC940FC25382}">
      <dgm:prSet custT="1"/>
      <dgm:spPr/>
      <dgm:t>
        <a:bodyPr/>
        <a:lstStyle/>
        <a:p>
          <a:r>
            <a:rPr lang="es-MX" sz="1400"/>
            <a:t>Accion_Situacion_Academica</a:t>
          </a:r>
        </a:p>
      </dgm:t>
    </dgm:pt>
    <dgm:pt modelId="{46B6121E-D217-4B00-9B24-3FBA2729CDDB}" type="parTrans" cxnId="{C9389DBD-9025-444E-A672-BB087676658A}">
      <dgm:prSet/>
      <dgm:spPr/>
      <dgm:t>
        <a:bodyPr/>
        <a:lstStyle/>
        <a:p>
          <a:endParaRPr lang="es-MX" sz="1400"/>
        </a:p>
      </dgm:t>
    </dgm:pt>
    <dgm:pt modelId="{B4640048-5552-4BFF-B124-0C52D18C9A9B}" type="sibTrans" cxnId="{C9389DBD-9025-444E-A672-BB087676658A}">
      <dgm:prSet/>
      <dgm:spPr/>
      <dgm:t>
        <a:bodyPr/>
        <a:lstStyle/>
        <a:p>
          <a:endParaRPr lang="es-MX" sz="1400"/>
        </a:p>
      </dgm:t>
    </dgm:pt>
    <dgm:pt modelId="{4CF4C7F4-8B71-4AC9-B14D-3BA95E1281B0}">
      <dgm:prSet custT="1"/>
      <dgm:spPr/>
      <dgm:t>
        <a:bodyPr/>
        <a:lstStyle/>
        <a:p>
          <a:r>
            <a:rPr lang="es-MX" sz="1600" b="1"/>
            <a:t>Evaluaciones</a:t>
          </a:r>
          <a:endParaRPr lang="es-MX" sz="1400" b="1"/>
        </a:p>
      </dgm:t>
    </dgm:pt>
    <dgm:pt modelId="{154CB4FB-3BB3-42CD-A843-E327C517E56A}" type="parTrans" cxnId="{12DD8444-BCE6-4C01-86FF-D957CC49EC0E}">
      <dgm:prSet/>
      <dgm:spPr/>
      <dgm:t>
        <a:bodyPr/>
        <a:lstStyle/>
        <a:p>
          <a:endParaRPr lang="es-MX" sz="1400"/>
        </a:p>
      </dgm:t>
    </dgm:pt>
    <dgm:pt modelId="{688068A4-95C2-4F6A-8D17-4B83D68B4162}" type="sibTrans" cxnId="{12DD8444-BCE6-4C01-86FF-D957CC49EC0E}">
      <dgm:prSet/>
      <dgm:spPr/>
      <dgm:t>
        <a:bodyPr/>
        <a:lstStyle/>
        <a:p>
          <a:endParaRPr lang="es-MX" sz="1400"/>
        </a:p>
      </dgm:t>
    </dgm:pt>
    <dgm:pt modelId="{5AA7EA16-2A8E-44C9-B48C-D81DC5455711}">
      <dgm:prSet custT="1"/>
      <dgm:spPr/>
      <dgm:t>
        <a:bodyPr/>
        <a:lstStyle/>
        <a:p>
          <a:r>
            <a:rPr lang="es-MX" sz="1400" err="1"/>
            <a:t>ID_Evaluacion</a:t>
          </a:r>
          <a:r>
            <a:rPr lang="es-MX" sz="1400"/>
            <a:t> (PK)</a:t>
          </a:r>
        </a:p>
      </dgm:t>
    </dgm:pt>
    <dgm:pt modelId="{974C78A3-AC7A-49B9-82E7-E0D551DF547E}" type="parTrans" cxnId="{B6647624-56A2-4DF5-9441-74B3A7B973C7}">
      <dgm:prSet/>
      <dgm:spPr/>
      <dgm:t>
        <a:bodyPr/>
        <a:lstStyle/>
        <a:p>
          <a:endParaRPr lang="es-MX" sz="1400"/>
        </a:p>
      </dgm:t>
    </dgm:pt>
    <dgm:pt modelId="{FDE35B65-A475-400B-922C-5C7E4FC47D61}" type="sibTrans" cxnId="{B6647624-56A2-4DF5-9441-74B3A7B973C7}">
      <dgm:prSet/>
      <dgm:spPr/>
      <dgm:t>
        <a:bodyPr/>
        <a:lstStyle/>
        <a:p>
          <a:endParaRPr lang="es-MX" sz="1400"/>
        </a:p>
      </dgm:t>
    </dgm:pt>
    <dgm:pt modelId="{41BD8C6D-6AF4-4F79-A394-BBE667035E93}">
      <dgm:prSet custT="1"/>
      <dgm:spPr/>
      <dgm:t>
        <a:bodyPr/>
        <a:lstStyle/>
        <a:p>
          <a:r>
            <a:rPr lang="es-MX" sz="1400"/>
            <a:t>ID_Estudiante (FK - Estudiantes)</a:t>
          </a:r>
        </a:p>
      </dgm:t>
    </dgm:pt>
    <dgm:pt modelId="{4F6A77DE-1F43-4294-952A-6A85AAF6B5A7}" type="parTrans" cxnId="{4E3D80A3-16F5-461F-8B06-DEDE360A2EFD}">
      <dgm:prSet/>
      <dgm:spPr/>
      <dgm:t>
        <a:bodyPr/>
        <a:lstStyle/>
        <a:p>
          <a:endParaRPr lang="es-MX" sz="1400"/>
        </a:p>
      </dgm:t>
    </dgm:pt>
    <dgm:pt modelId="{61D9FA6F-603D-4205-BBB4-1A8C1489C47A}" type="sibTrans" cxnId="{4E3D80A3-16F5-461F-8B06-DEDE360A2EFD}">
      <dgm:prSet/>
      <dgm:spPr/>
      <dgm:t>
        <a:bodyPr/>
        <a:lstStyle/>
        <a:p>
          <a:endParaRPr lang="es-MX" sz="1400"/>
        </a:p>
      </dgm:t>
    </dgm:pt>
    <dgm:pt modelId="{48C29E66-6E8B-4ED0-BEA7-9BD3E1FBEDBB}">
      <dgm:prSet custT="1"/>
      <dgm:spPr/>
      <dgm:t>
        <a:bodyPr/>
        <a:lstStyle/>
        <a:p>
          <a:r>
            <a:rPr lang="es-MX" sz="1400"/>
            <a:t>ID_Curso (FK - Cursos)</a:t>
          </a:r>
        </a:p>
      </dgm:t>
    </dgm:pt>
    <dgm:pt modelId="{23A277AF-15F9-4032-9768-D1D46FEE88B1}" type="parTrans" cxnId="{761F1EA4-100C-4B92-9D1E-8D8BB539286C}">
      <dgm:prSet/>
      <dgm:spPr/>
      <dgm:t>
        <a:bodyPr/>
        <a:lstStyle/>
        <a:p>
          <a:endParaRPr lang="es-MX" sz="1400"/>
        </a:p>
      </dgm:t>
    </dgm:pt>
    <dgm:pt modelId="{50172B96-58A6-42FD-97D9-C6FFC0CAFAA3}" type="sibTrans" cxnId="{761F1EA4-100C-4B92-9D1E-8D8BB539286C}">
      <dgm:prSet/>
      <dgm:spPr/>
      <dgm:t>
        <a:bodyPr/>
        <a:lstStyle/>
        <a:p>
          <a:endParaRPr lang="es-MX" sz="1400"/>
        </a:p>
      </dgm:t>
    </dgm:pt>
    <dgm:pt modelId="{2DE36332-F4DB-4C22-8709-C6C43C3ED0FB}">
      <dgm:prSet custT="1"/>
      <dgm:spPr/>
      <dgm:t>
        <a:bodyPr/>
        <a:lstStyle/>
        <a:p>
          <a:r>
            <a:rPr lang="es-MX" sz="1400"/>
            <a:t>Nota_1</a:t>
          </a:r>
        </a:p>
      </dgm:t>
    </dgm:pt>
    <dgm:pt modelId="{E81EC5AB-01AB-415C-A062-59DAA83AA2CF}" type="parTrans" cxnId="{D1B1242E-2D5A-49CF-AA81-69B302EFDBAF}">
      <dgm:prSet/>
      <dgm:spPr/>
      <dgm:t>
        <a:bodyPr/>
        <a:lstStyle/>
        <a:p>
          <a:endParaRPr lang="es-MX" sz="1400"/>
        </a:p>
      </dgm:t>
    </dgm:pt>
    <dgm:pt modelId="{F9D0E079-7ABE-4CEF-8CE4-44FF41C03F94}" type="sibTrans" cxnId="{D1B1242E-2D5A-49CF-AA81-69B302EFDBAF}">
      <dgm:prSet/>
      <dgm:spPr/>
      <dgm:t>
        <a:bodyPr/>
        <a:lstStyle/>
        <a:p>
          <a:endParaRPr lang="es-MX" sz="1400"/>
        </a:p>
      </dgm:t>
    </dgm:pt>
    <dgm:pt modelId="{2DB5BD0F-DFC1-4BEA-93E4-457F4ADA4628}">
      <dgm:prSet custT="1"/>
      <dgm:spPr/>
      <dgm:t>
        <a:bodyPr/>
        <a:lstStyle/>
        <a:p>
          <a:r>
            <a:rPr lang="es-MX" sz="1400"/>
            <a:t>Porcentaje_Nota_1</a:t>
          </a:r>
        </a:p>
      </dgm:t>
    </dgm:pt>
    <dgm:pt modelId="{2091BE4E-2F64-42F7-AD9B-7E4D1DDF6B91}" type="parTrans" cxnId="{AEB0EBE1-E0CE-4777-9DEF-D88893156F56}">
      <dgm:prSet/>
      <dgm:spPr/>
      <dgm:t>
        <a:bodyPr/>
        <a:lstStyle/>
        <a:p>
          <a:endParaRPr lang="es-MX" sz="1400"/>
        </a:p>
      </dgm:t>
    </dgm:pt>
    <dgm:pt modelId="{A4C61882-90B7-494A-810F-6B3B2014E586}" type="sibTrans" cxnId="{AEB0EBE1-E0CE-4777-9DEF-D88893156F56}">
      <dgm:prSet/>
      <dgm:spPr/>
      <dgm:t>
        <a:bodyPr/>
        <a:lstStyle/>
        <a:p>
          <a:endParaRPr lang="es-MX" sz="1400"/>
        </a:p>
      </dgm:t>
    </dgm:pt>
    <dgm:pt modelId="{B2AE10C4-B042-4393-A404-519CA461A28D}">
      <dgm:prSet custT="1"/>
      <dgm:spPr/>
      <dgm:t>
        <a:bodyPr/>
        <a:lstStyle/>
        <a:p>
          <a:r>
            <a:rPr lang="es-MX" sz="1400"/>
            <a:t>Nota_2</a:t>
          </a:r>
        </a:p>
      </dgm:t>
    </dgm:pt>
    <dgm:pt modelId="{03C0EE08-A3B8-42D1-B9DA-88A2AC73759C}" type="parTrans" cxnId="{68CCA91E-67B1-4741-A4C1-DA8A030E87E5}">
      <dgm:prSet/>
      <dgm:spPr/>
      <dgm:t>
        <a:bodyPr/>
        <a:lstStyle/>
        <a:p>
          <a:endParaRPr lang="es-MX" sz="1400"/>
        </a:p>
      </dgm:t>
    </dgm:pt>
    <dgm:pt modelId="{4E8F1FB8-BF5D-49B1-BF04-E1119BF8BA1C}" type="sibTrans" cxnId="{68CCA91E-67B1-4741-A4C1-DA8A030E87E5}">
      <dgm:prSet/>
      <dgm:spPr/>
      <dgm:t>
        <a:bodyPr/>
        <a:lstStyle/>
        <a:p>
          <a:endParaRPr lang="es-MX" sz="1400"/>
        </a:p>
      </dgm:t>
    </dgm:pt>
    <dgm:pt modelId="{F25AD46E-B7C7-4E8A-A0CF-17FC6124E5C5}">
      <dgm:prSet custT="1"/>
      <dgm:spPr/>
      <dgm:t>
        <a:bodyPr/>
        <a:lstStyle/>
        <a:p>
          <a:r>
            <a:rPr lang="es-MX" sz="1400"/>
            <a:t>Porcentaje_Nota_2</a:t>
          </a:r>
        </a:p>
      </dgm:t>
    </dgm:pt>
    <dgm:pt modelId="{B9D8F32C-84F0-43DA-8CB3-3F714A9A130F}" type="parTrans" cxnId="{D4A1320F-2AAE-451A-8299-1A5C28F9B518}">
      <dgm:prSet/>
      <dgm:spPr/>
      <dgm:t>
        <a:bodyPr/>
        <a:lstStyle/>
        <a:p>
          <a:endParaRPr lang="es-MX" sz="1400"/>
        </a:p>
      </dgm:t>
    </dgm:pt>
    <dgm:pt modelId="{A77A933A-3D43-4C02-B3B9-A07BEFED4D58}" type="sibTrans" cxnId="{D4A1320F-2AAE-451A-8299-1A5C28F9B518}">
      <dgm:prSet/>
      <dgm:spPr/>
      <dgm:t>
        <a:bodyPr/>
        <a:lstStyle/>
        <a:p>
          <a:endParaRPr lang="es-MX" sz="1400"/>
        </a:p>
      </dgm:t>
    </dgm:pt>
    <dgm:pt modelId="{8D0DD0B3-C50E-4C28-972F-D545A330C384}">
      <dgm:prSet custT="1"/>
      <dgm:spPr/>
      <dgm:t>
        <a:bodyPr/>
        <a:lstStyle/>
        <a:p>
          <a:r>
            <a:rPr lang="es-MX" sz="1400"/>
            <a:t>Nota_3</a:t>
          </a:r>
        </a:p>
      </dgm:t>
    </dgm:pt>
    <dgm:pt modelId="{FC5FA5FD-5D42-4287-AF61-56B3FAF2A38F}" type="parTrans" cxnId="{27B90B87-5D25-48D0-ACAF-090337ED2F1D}">
      <dgm:prSet/>
      <dgm:spPr/>
      <dgm:t>
        <a:bodyPr/>
        <a:lstStyle/>
        <a:p>
          <a:endParaRPr lang="es-MX" sz="1400"/>
        </a:p>
      </dgm:t>
    </dgm:pt>
    <dgm:pt modelId="{B41F0DD3-D34D-443E-B164-6199712549B9}" type="sibTrans" cxnId="{27B90B87-5D25-48D0-ACAF-090337ED2F1D}">
      <dgm:prSet/>
      <dgm:spPr/>
      <dgm:t>
        <a:bodyPr/>
        <a:lstStyle/>
        <a:p>
          <a:endParaRPr lang="es-MX" sz="1400"/>
        </a:p>
      </dgm:t>
    </dgm:pt>
    <dgm:pt modelId="{74132D89-6A9F-46D7-A8D2-543BCFA0D7CC}">
      <dgm:prSet custT="1"/>
      <dgm:spPr/>
      <dgm:t>
        <a:bodyPr/>
        <a:lstStyle/>
        <a:p>
          <a:r>
            <a:rPr lang="es-MX" sz="1400"/>
            <a:t>Porcentaje_Nota_3</a:t>
          </a:r>
        </a:p>
      </dgm:t>
    </dgm:pt>
    <dgm:pt modelId="{0751A848-9304-4A40-89DE-1CBE8FEFAB9B}" type="parTrans" cxnId="{00E75C68-371B-4E51-B772-D6E7444EB19D}">
      <dgm:prSet/>
      <dgm:spPr/>
      <dgm:t>
        <a:bodyPr/>
        <a:lstStyle/>
        <a:p>
          <a:endParaRPr lang="es-MX" sz="1400"/>
        </a:p>
      </dgm:t>
    </dgm:pt>
    <dgm:pt modelId="{1DC20BB1-BDD1-42CA-A774-F497880ADE17}" type="sibTrans" cxnId="{00E75C68-371B-4E51-B772-D6E7444EB19D}">
      <dgm:prSet/>
      <dgm:spPr/>
      <dgm:t>
        <a:bodyPr/>
        <a:lstStyle/>
        <a:p>
          <a:endParaRPr lang="es-MX" sz="1400"/>
        </a:p>
      </dgm:t>
    </dgm:pt>
    <dgm:pt modelId="{66A2042E-C684-4AF2-B914-85514069BDD5}">
      <dgm:prSet custT="1"/>
      <dgm:spPr/>
      <dgm:t>
        <a:bodyPr/>
        <a:lstStyle/>
        <a:p>
          <a:r>
            <a:rPr lang="es-MX" sz="1400"/>
            <a:t>Definitiva</a:t>
          </a:r>
        </a:p>
      </dgm:t>
    </dgm:pt>
    <dgm:pt modelId="{9CEC600B-C086-46C2-B32E-B78D1BF1CE33}" type="parTrans" cxnId="{08CCDFD2-8674-4209-B334-A14B477AE44F}">
      <dgm:prSet/>
      <dgm:spPr/>
      <dgm:t>
        <a:bodyPr/>
        <a:lstStyle/>
        <a:p>
          <a:endParaRPr lang="es-MX" sz="1400"/>
        </a:p>
      </dgm:t>
    </dgm:pt>
    <dgm:pt modelId="{B32F2192-326D-462B-8233-F3267C1E60BA}" type="sibTrans" cxnId="{08CCDFD2-8674-4209-B334-A14B477AE44F}">
      <dgm:prSet/>
      <dgm:spPr/>
      <dgm:t>
        <a:bodyPr/>
        <a:lstStyle/>
        <a:p>
          <a:endParaRPr lang="es-MX" sz="1400"/>
        </a:p>
      </dgm:t>
    </dgm:pt>
    <dgm:pt modelId="{563D660F-C551-4560-BD59-EBFB451FDC1E}" type="pres">
      <dgm:prSet presAssocID="{0F5C5858-062C-4362-B03D-EBD762123FE8}" presName="Name0" presStyleCnt="0">
        <dgm:presLayoutVars>
          <dgm:dir/>
          <dgm:resizeHandles val="exact"/>
        </dgm:presLayoutVars>
      </dgm:prSet>
      <dgm:spPr/>
    </dgm:pt>
    <dgm:pt modelId="{99594D0F-55DE-468A-AAB1-29F2BBF7109E}" type="pres">
      <dgm:prSet presAssocID="{29E8CF23-7818-455A-B6AA-ABCE4456C18F}" presName="node" presStyleLbl="node1" presStyleIdx="0" presStyleCnt="5" custScaleX="1708150">
        <dgm:presLayoutVars>
          <dgm:bulletEnabled val="1"/>
        </dgm:presLayoutVars>
      </dgm:prSet>
      <dgm:spPr/>
    </dgm:pt>
    <dgm:pt modelId="{7510D59D-E616-45B0-8904-B8EC104A4037}" type="pres">
      <dgm:prSet presAssocID="{30AD2620-A111-41BB-B0C9-C5F095B7FBE2}" presName="sibTrans" presStyleCnt="0"/>
      <dgm:spPr/>
    </dgm:pt>
    <dgm:pt modelId="{8C595A01-AF9F-4C69-9516-0EB4FB2E737D}" type="pres">
      <dgm:prSet presAssocID="{B3B67DA9-747E-4650-90DA-FA497A88AF97}" presName="node" presStyleLbl="node1" presStyleIdx="1" presStyleCnt="5" custScaleX="1936189">
        <dgm:presLayoutVars>
          <dgm:bulletEnabled val="1"/>
        </dgm:presLayoutVars>
      </dgm:prSet>
      <dgm:spPr/>
    </dgm:pt>
    <dgm:pt modelId="{1C418D36-EE7A-4F19-9F99-549B17381219}" type="pres">
      <dgm:prSet presAssocID="{D274DC8F-648A-4CB3-A779-4D17AAA771A1}" presName="sibTrans" presStyleCnt="0"/>
      <dgm:spPr/>
    </dgm:pt>
    <dgm:pt modelId="{CE0FEB8F-3D06-47A2-BFB1-2F5DCE58C91C}" type="pres">
      <dgm:prSet presAssocID="{99047C93-BB4F-4BC4-84C1-01E0762F2329}" presName="node" presStyleLbl="node1" presStyleIdx="2" presStyleCnt="5" custScaleX="1705327">
        <dgm:presLayoutVars>
          <dgm:bulletEnabled val="1"/>
        </dgm:presLayoutVars>
      </dgm:prSet>
      <dgm:spPr/>
    </dgm:pt>
    <dgm:pt modelId="{DF311A63-564E-4EA6-93D8-3DDE0553D30B}" type="pres">
      <dgm:prSet presAssocID="{33DB6836-4451-4E23-A209-FAD9CECA8CED}" presName="sibTrans" presStyleCnt="0"/>
      <dgm:spPr/>
    </dgm:pt>
    <dgm:pt modelId="{AE807BB9-CD0B-4956-BCFB-497596E8CFA3}" type="pres">
      <dgm:prSet presAssocID="{B2D2491A-643F-485F-BD1C-59C488A8D7D5}" presName="node" presStyleLbl="node1" presStyleIdx="3" presStyleCnt="5" custScaleX="1760353">
        <dgm:presLayoutVars>
          <dgm:bulletEnabled val="1"/>
        </dgm:presLayoutVars>
      </dgm:prSet>
      <dgm:spPr/>
    </dgm:pt>
    <dgm:pt modelId="{180DC861-A813-4FAE-BA68-D5909BF67E4E}" type="pres">
      <dgm:prSet presAssocID="{6FAE168D-2FF6-4C38-AE11-4459F827DFCC}" presName="sibTrans" presStyleCnt="0"/>
      <dgm:spPr/>
    </dgm:pt>
    <dgm:pt modelId="{8E8A5DAB-C0AD-4F40-A692-969FB696A2EB}" type="pres">
      <dgm:prSet presAssocID="{4CF4C7F4-8B71-4AC9-B14D-3BA95E1281B0}" presName="node" presStyleLbl="node1" presStyleIdx="4" presStyleCnt="5" custScaleX="1785562">
        <dgm:presLayoutVars>
          <dgm:bulletEnabled val="1"/>
        </dgm:presLayoutVars>
      </dgm:prSet>
      <dgm:spPr/>
    </dgm:pt>
  </dgm:ptLst>
  <dgm:cxnLst>
    <dgm:cxn modelId="{FE98E701-8A14-42A8-A340-A11FC4F2A606}" type="presOf" srcId="{8D0DD0B3-C50E-4C28-972F-D545A330C384}" destId="{8E8A5DAB-C0AD-4F40-A692-969FB696A2EB}" srcOrd="0" destOrd="8" presId="urn:microsoft.com/office/officeart/2005/8/layout/hList6"/>
    <dgm:cxn modelId="{506B3C03-44CE-4D4E-B654-45ED39D41C83}" srcId="{29E8CF23-7818-455A-B6AA-ABCE4456C18F}" destId="{D9620812-1000-45D5-A6BD-48EC7E8A3F81}" srcOrd="6" destOrd="0" parTransId="{743F0470-2147-4B19-B4E6-2498F57E37FE}" sibTransId="{DB22B024-42A9-40F8-BABC-E4C83C1962CF}"/>
    <dgm:cxn modelId="{BA4D7806-8CE7-4C84-9E9A-6B35C4BF9560}" srcId="{29E8CF23-7818-455A-B6AA-ABCE4456C18F}" destId="{572C7C10-7F2C-412D-A417-33B4D3B87BF0}" srcOrd="4" destOrd="0" parTransId="{7FD8A8C0-BA82-4A66-A3C4-FCE743031892}" sibTransId="{F6F060D3-E3EA-4C0E-88AF-F7F59AF44727}"/>
    <dgm:cxn modelId="{EADA580A-9719-45F5-836C-86D876617915}" type="presOf" srcId="{6881EE09-DABF-4DF6-93BA-27F849A44B17}" destId="{AE807BB9-CD0B-4956-BCFB-497596E8CFA3}" srcOrd="0" destOrd="2" presId="urn:microsoft.com/office/officeart/2005/8/layout/hList6"/>
    <dgm:cxn modelId="{758CAE0C-4A04-44ED-A203-7E86BAFD2DB0}" type="presOf" srcId="{A0CB361A-B754-4297-A9BA-C795688A1243}" destId="{CE0FEB8F-3D06-47A2-BFB1-2F5DCE58C91C}" srcOrd="0" destOrd="6" presId="urn:microsoft.com/office/officeart/2005/8/layout/hList6"/>
    <dgm:cxn modelId="{D4A1320F-2AAE-451A-8299-1A5C28F9B518}" srcId="{4CF4C7F4-8B71-4AC9-B14D-3BA95E1281B0}" destId="{F25AD46E-B7C7-4E8A-A0CF-17FC6124E5C5}" srcOrd="6" destOrd="0" parTransId="{B9D8F32C-84F0-43DA-8CB3-3F714A9A130F}" sibTransId="{A77A933A-3D43-4C02-B3B9-A07BEFED4D58}"/>
    <dgm:cxn modelId="{C2442413-D1A8-458E-8025-B7A9391A66D3}" srcId="{B3B67DA9-747E-4650-90DA-FA497A88AF97}" destId="{E8CBDF4B-6BAC-4BE9-A905-0AC7897C7944}" srcOrd="3" destOrd="0" parTransId="{54D51C48-47FB-4159-B763-88F0EA249690}" sibTransId="{83649F59-B7D3-4D28-BBCA-A13993BA7AF9}"/>
    <dgm:cxn modelId="{9546A418-3E7F-43C4-A143-CDD29B2E4EA8}" srcId="{B2D2491A-643F-485F-BD1C-59C488A8D7D5}" destId="{6881EE09-DABF-4DF6-93BA-27F849A44B17}" srcOrd="1" destOrd="0" parTransId="{22B97775-9DE1-4F6D-A739-5F906DB6B84D}" sibTransId="{866F65EE-FC95-4360-91F6-88343FF431D9}"/>
    <dgm:cxn modelId="{914F781B-C750-4177-9774-412EE00E46E2}" type="presOf" srcId="{1D1A350E-E578-4609-8A2C-728D3FE6273F}" destId="{CE0FEB8F-3D06-47A2-BFB1-2F5DCE58C91C}" srcOrd="0" destOrd="5" presId="urn:microsoft.com/office/officeart/2005/8/layout/hList6"/>
    <dgm:cxn modelId="{8F0E111E-EF8A-4A42-9445-1FBF74001995}" type="presOf" srcId="{2F056025-BB93-4458-8BD2-C34F5D97675B}" destId="{CE0FEB8F-3D06-47A2-BFB1-2F5DCE58C91C}" srcOrd="0" destOrd="4" presId="urn:microsoft.com/office/officeart/2005/8/layout/hList6"/>
    <dgm:cxn modelId="{68CCA91E-67B1-4741-A4C1-DA8A030E87E5}" srcId="{4CF4C7F4-8B71-4AC9-B14D-3BA95E1281B0}" destId="{B2AE10C4-B042-4393-A404-519CA461A28D}" srcOrd="5" destOrd="0" parTransId="{03C0EE08-A3B8-42D1-B9DA-88A2AC73759C}" sibTransId="{4E8F1FB8-BF5D-49B1-BF04-E1119BF8BA1C}"/>
    <dgm:cxn modelId="{4E4FE91F-1D42-49DD-A01C-4A966C03C558}" srcId="{99047C93-BB4F-4BC4-84C1-01E0762F2329}" destId="{1EF93A31-B422-4CF2-827B-9A20C86AD8D9}" srcOrd="2" destOrd="0" parTransId="{BD60032F-E014-464A-9694-B168A7BB514E}" sibTransId="{E1CC91E2-5CBC-49C7-BB51-A3C83C4A7806}"/>
    <dgm:cxn modelId="{B6647624-56A2-4DF5-9441-74B3A7B973C7}" srcId="{4CF4C7F4-8B71-4AC9-B14D-3BA95E1281B0}" destId="{5AA7EA16-2A8E-44C9-B48C-D81DC5455711}" srcOrd="0" destOrd="0" parTransId="{974C78A3-AC7A-49B9-82E7-E0D551DF547E}" sibTransId="{FDE35B65-A475-400B-922C-5C7E4FC47D61}"/>
    <dgm:cxn modelId="{CB002B28-B901-4D04-9B2A-DB5EFC4551F8}" type="presOf" srcId="{99047C93-BB4F-4BC4-84C1-01E0762F2329}" destId="{CE0FEB8F-3D06-47A2-BFB1-2F5DCE58C91C}" srcOrd="0" destOrd="0" presId="urn:microsoft.com/office/officeart/2005/8/layout/hList6"/>
    <dgm:cxn modelId="{49C5742D-F184-4B4D-9C82-11ACCF6EBBB7}" type="presOf" srcId="{A687AE5D-78B5-470C-B30B-B255D32DAF50}" destId="{99594D0F-55DE-468A-AAB1-29F2BBF7109E}" srcOrd="0" destOrd="9" presId="urn:microsoft.com/office/officeart/2005/8/layout/hList6"/>
    <dgm:cxn modelId="{D1B1242E-2D5A-49CF-AA81-69B302EFDBAF}" srcId="{4CF4C7F4-8B71-4AC9-B14D-3BA95E1281B0}" destId="{2DE36332-F4DB-4C22-8709-C6C43C3ED0FB}" srcOrd="3" destOrd="0" parTransId="{E81EC5AB-01AB-415C-A062-59DAA83AA2CF}" sibTransId="{F9D0E079-7ABE-4CEF-8CE4-44FF41C03F94}"/>
    <dgm:cxn modelId="{1A61D733-031A-4615-8273-470D669C1EB9}" srcId="{29E8CF23-7818-455A-B6AA-ABCE4456C18F}" destId="{A687AE5D-78B5-470C-B30B-B255D32DAF50}" srcOrd="8" destOrd="0" parTransId="{40F44F20-128B-4BB2-83A3-84A8D695EF00}" sibTransId="{D626B606-69C0-42C0-A3B7-BFA8B570E8B4}"/>
    <dgm:cxn modelId="{CA45D833-D5DC-4704-9D9A-1D414A0E6C62}" type="presOf" srcId="{D44EAFD2-E2D8-4226-9314-1099A3B8AB16}" destId="{99594D0F-55DE-468A-AAB1-29F2BBF7109E}" srcOrd="0" destOrd="4" presId="urn:microsoft.com/office/officeart/2005/8/layout/hList6"/>
    <dgm:cxn modelId="{45125434-F250-4A35-A09A-0C46CF09E230}" type="presOf" srcId="{66A2042E-C684-4AF2-B914-85514069BDD5}" destId="{8E8A5DAB-C0AD-4F40-A692-969FB696A2EB}" srcOrd="0" destOrd="10" presId="urn:microsoft.com/office/officeart/2005/8/layout/hList6"/>
    <dgm:cxn modelId="{B1C2B734-39B0-4AAA-9908-5BF294EEDD0A}" srcId="{99047C93-BB4F-4BC4-84C1-01E0762F2329}" destId="{58D00029-2850-403C-A566-3149B27CE51E}" srcOrd="7" destOrd="0" parTransId="{249AC265-9597-4A84-AD80-94DB8F6773BD}" sibTransId="{17A4C356-CD82-4A53-A456-E499491B9500}"/>
    <dgm:cxn modelId="{B7ADEE35-A116-4A72-8FD7-85A4DFAFD7CD}" srcId="{99047C93-BB4F-4BC4-84C1-01E0762F2329}" destId="{2F9CD1C6-F759-4A3B-91EB-F0845919901F}" srcOrd="1" destOrd="0" parTransId="{19A0E7A6-3257-48F8-AE23-61B029C02826}" sibTransId="{DB1F129F-A71C-412B-AC0F-72064D2737FD}"/>
    <dgm:cxn modelId="{EB51043C-3EC1-4D31-A62A-252ED3485085}" type="presOf" srcId="{41BD8C6D-6AF4-4F79-A394-BBE667035E93}" destId="{8E8A5DAB-C0AD-4F40-A692-969FB696A2EB}" srcOrd="0" destOrd="2" presId="urn:microsoft.com/office/officeart/2005/8/layout/hList6"/>
    <dgm:cxn modelId="{5C6D4040-90C5-4377-8F1F-CE01B49459C5}" type="presOf" srcId="{48C29E66-6E8B-4ED0-BEA7-9BD3E1FBEDBB}" destId="{8E8A5DAB-C0AD-4F40-A692-969FB696A2EB}" srcOrd="0" destOrd="3" presId="urn:microsoft.com/office/officeart/2005/8/layout/hList6"/>
    <dgm:cxn modelId="{7A47725B-7433-4280-8BFD-090D572C12AF}" type="presOf" srcId="{2DB5BD0F-DFC1-4BEA-93E4-457F4ADA4628}" destId="{8E8A5DAB-C0AD-4F40-A692-969FB696A2EB}" srcOrd="0" destOrd="5" presId="urn:microsoft.com/office/officeart/2005/8/layout/hList6"/>
    <dgm:cxn modelId="{DCE3C45C-5E7D-4B9E-9896-2692C73C6F3D}" srcId="{B3B67DA9-747E-4650-90DA-FA497A88AF97}" destId="{582B8D07-FFA2-4301-86A8-5CC5ABBB8530}" srcOrd="0" destOrd="0" parTransId="{47A18481-9B8B-4674-AF99-E88526416177}" sibTransId="{B57036F0-7716-46A9-A956-3B5C5242175E}"/>
    <dgm:cxn modelId="{B8423D5F-9D8A-4678-820D-59863A4F1013}" type="presOf" srcId="{74132D89-6A9F-46D7-A8D2-543BCFA0D7CC}" destId="{8E8A5DAB-C0AD-4F40-A692-969FB696A2EB}" srcOrd="0" destOrd="9" presId="urn:microsoft.com/office/officeart/2005/8/layout/hList6"/>
    <dgm:cxn modelId="{802C5041-C7F0-41DF-A1E7-7E6F5FBEA12D}" type="presOf" srcId="{572C7C10-7F2C-412D-A417-33B4D3B87BF0}" destId="{99594D0F-55DE-468A-AAB1-29F2BBF7109E}" srcOrd="0" destOrd="5" presId="urn:microsoft.com/office/officeart/2005/8/layout/hList6"/>
    <dgm:cxn modelId="{B61F1442-77C3-4949-9BBD-1CC4391EAC12}" type="presOf" srcId="{B13A3571-E1ED-4162-B6C8-F9F447A438B1}" destId="{8C595A01-AF9F-4C69-9516-0EB4FB2E737D}" srcOrd="0" destOrd="2" presId="urn:microsoft.com/office/officeart/2005/8/layout/hList6"/>
    <dgm:cxn modelId="{6C4C4142-1324-4256-96E1-435802C30603}" srcId="{0F5C5858-062C-4362-B03D-EBD762123FE8}" destId="{B2D2491A-643F-485F-BD1C-59C488A8D7D5}" srcOrd="3" destOrd="0" parTransId="{E6AA7394-E89A-4A22-9981-AA8B73885A14}" sibTransId="{6FAE168D-2FF6-4C38-AE11-4459F827DFCC}"/>
    <dgm:cxn modelId="{4A6BAE42-FDBF-4163-B334-E849D4DD3640}" type="presOf" srcId="{44B2F675-1B96-4D11-975C-2EC466A668E4}" destId="{AE807BB9-CD0B-4956-BCFB-497596E8CFA3}" srcOrd="0" destOrd="3" presId="urn:microsoft.com/office/officeart/2005/8/layout/hList6"/>
    <dgm:cxn modelId="{DCA91E43-6CC9-4B41-BCCD-8DF3E0A813AA}" type="presOf" srcId="{FA65F5C8-3CA1-40FA-BC86-5C3B2C82482D}" destId="{99594D0F-55DE-468A-AAB1-29F2BBF7109E}" srcOrd="0" destOrd="2" presId="urn:microsoft.com/office/officeart/2005/8/layout/hList6"/>
    <dgm:cxn modelId="{4F94E963-3712-4C8F-AC61-85A8836046CA}" srcId="{0F5C5858-062C-4362-B03D-EBD762123FE8}" destId="{29E8CF23-7818-455A-B6AA-ABCE4456C18F}" srcOrd="0" destOrd="0" parTransId="{19F91579-7ECA-4225-ACF2-1B8C72AC1346}" sibTransId="{30AD2620-A111-41BB-B0C9-C5F095B7FBE2}"/>
    <dgm:cxn modelId="{6A8B3964-7F97-47BB-8FC6-0AA5F554E3CC}" type="presOf" srcId="{E8CBDF4B-6BAC-4BE9-A905-0AC7897C7944}" destId="{8C595A01-AF9F-4C69-9516-0EB4FB2E737D}" srcOrd="0" destOrd="4" presId="urn:microsoft.com/office/officeart/2005/8/layout/hList6"/>
    <dgm:cxn modelId="{12DD8444-BCE6-4C01-86FF-D957CC49EC0E}" srcId="{0F5C5858-062C-4362-B03D-EBD762123FE8}" destId="{4CF4C7F4-8B71-4AC9-B14D-3BA95E1281B0}" srcOrd="4" destOrd="0" parTransId="{154CB4FB-3BB3-42CD-A843-E327C517E56A}" sibTransId="{688068A4-95C2-4F6A-8D17-4B83D68B4162}"/>
    <dgm:cxn modelId="{F2AA0648-F024-4AA3-8E04-8B19DA6E9E85}" type="presOf" srcId="{D9620812-1000-45D5-A6BD-48EC7E8A3F81}" destId="{99594D0F-55DE-468A-AAB1-29F2BBF7109E}" srcOrd="0" destOrd="7" presId="urn:microsoft.com/office/officeart/2005/8/layout/hList6"/>
    <dgm:cxn modelId="{00E75C68-371B-4E51-B772-D6E7444EB19D}" srcId="{4CF4C7F4-8B71-4AC9-B14D-3BA95E1281B0}" destId="{74132D89-6A9F-46D7-A8D2-543BCFA0D7CC}" srcOrd="8" destOrd="0" parTransId="{0751A848-9304-4A40-89DE-1CBE8FEFAB9B}" sibTransId="{1DC20BB1-BDD1-42CA-A774-F497880ADE17}"/>
    <dgm:cxn modelId="{A552034A-CECE-4AC1-A934-5568C182AFE8}" type="presOf" srcId="{B3B67DA9-747E-4650-90DA-FA497A88AF97}" destId="{8C595A01-AF9F-4C69-9516-0EB4FB2E737D}" srcOrd="0" destOrd="0" presId="urn:microsoft.com/office/officeart/2005/8/layout/hList6"/>
    <dgm:cxn modelId="{AA2FD84A-80D2-4066-AFB9-F35F79DEB940}" srcId="{B2D2491A-643F-485F-BD1C-59C488A8D7D5}" destId="{CD8F19D2-C819-4224-B4ED-B7D24728E6C7}" srcOrd="4" destOrd="0" parTransId="{54A22845-697B-44CB-9A8C-7FD76ACDF300}" sibTransId="{BA59BDD0-98C4-4E94-B356-9DF3A80505B5}"/>
    <dgm:cxn modelId="{8099DB6A-555E-4BDA-9B75-AB4342A1444B}" srcId="{99047C93-BB4F-4BC4-84C1-01E0762F2329}" destId="{8BE885ED-14ED-4E1F-879D-5AEAF5205ED4}" srcOrd="6" destOrd="0" parTransId="{6069FFF5-023D-4793-BEFE-DD5FAE38244B}" sibTransId="{972EEA93-7EAA-4659-BBBC-7E78EB172180}"/>
    <dgm:cxn modelId="{F8B7224D-E205-4D09-AA1F-055D4B5BB105}" type="presOf" srcId="{23A4E2D3-E1A4-4FD8-BAED-1CF9963F7691}" destId="{99594D0F-55DE-468A-AAB1-29F2BBF7109E}" srcOrd="0" destOrd="3" presId="urn:microsoft.com/office/officeart/2005/8/layout/hList6"/>
    <dgm:cxn modelId="{6EA7264D-B0A8-4624-905A-F0BC6D555AEA}" srcId="{29E8CF23-7818-455A-B6AA-ABCE4456C18F}" destId="{D44EAFD2-E2D8-4226-9314-1099A3B8AB16}" srcOrd="3" destOrd="0" parTransId="{78DEC457-D8AB-4A76-84C7-8DED1E976975}" sibTransId="{29F74FA6-5C86-498C-8FD9-13CAAC8A4267}"/>
    <dgm:cxn modelId="{C6F8066E-7714-4696-B0DD-2098798DA97D}" srcId="{B3B67DA9-747E-4650-90DA-FA497A88AF97}" destId="{D164500B-E370-42A8-A4BF-1927B3B31FFE}" srcOrd="2" destOrd="0" parTransId="{5281EA10-7E0D-4596-BE94-1852E291BDD2}" sibTransId="{CA05D394-5E42-4459-99BD-E0A2FA6DDE8D}"/>
    <dgm:cxn modelId="{9B15B16F-5AF3-49CA-B8F6-A722E73760C8}" type="presOf" srcId="{DF91005B-6626-465A-B02E-1DEF4A587714}" destId="{99594D0F-55DE-468A-AAB1-29F2BBF7109E}" srcOrd="0" destOrd="8" presId="urn:microsoft.com/office/officeart/2005/8/layout/hList6"/>
    <dgm:cxn modelId="{87E56853-FE24-4F89-B453-7E5253F56A8D}" srcId="{99047C93-BB4F-4BC4-84C1-01E0762F2329}" destId="{1D1A350E-E578-4609-8A2C-728D3FE6273F}" srcOrd="4" destOrd="0" parTransId="{5786DC8D-DBF4-494E-BD54-F285DADE483D}" sibTransId="{0088CB02-9EA7-476B-B20E-9ED651B09D2B}"/>
    <dgm:cxn modelId="{E9A07A53-34FD-4F36-A38B-EBCB464F3909}" type="presOf" srcId="{87EBF13C-E247-4054-B746-945665B2437A}" destId="{99594D0F-55DE-468A-AAB1-29F2BBF7109E}" srcOrd="0" destOrd="1" presId="urn:microsoft.com/office/officeart/2005/8/layout/hList6"/>
    <dgm:cxn modelId="{DDD79453-ABAA-4D41-A07B-ABFB17192124}" srcId="{29E8CF23-7818-455A-B6AA-ABCE4456C18F}" destId="{87EBF13C-E247-4054-B746-945665B2437A}" srcOrd="0" destOrd="0" parTransId="{3706C549-F8EE-4DF1-88E3-B6D808DE8186}" sibTransId="{AF4FD7C6-00FF-4E0F-8302-5B6AF1C53E70}"/>
    <dgm:cxn modelId="{68990E74-8977-446C-BD78-FC9428E50E08}" srcId="{29E8CF23-7818-455A-B6AA-ABCE4456C18F}" destId="{C1A354E2-3393-4451-85F7-6AEBD8F414E5}" srcOrd="5" destOrd="0" parTransId="{9A697ADB-0DAF-410A-BC9B-C143348B7D25}" sibTransId="{439E4A54-1E84-492B-818F-0A005AC004A9}"/>
    <dgm:cxn modelId="{A932EF75-6FAB-4AB1-A0D1-CA7FD62861C0}" type="presOf" srcId="{B2D2491A-643F-485F-BD1C-59C488A8D7D5}" destId="{AE807BB9-CD0B-4956-BCFB-497596E8CFA3}" srcOrd="0" destOrd="0" presId="urn:microsoft.com/office/officeart/2005/8/layout/hList6"/>
    <dgm:cxn modelId="{057BBD76-8AD3-4B7E-AB40-F3812C4965BD}" srcId="{99047C93-BB4F-4BC4-84C1-01E0762F2329}" destId="{2F056025-BB93-4458-8BD2-C34F5D97675B}" srcOrd="3" destOrd="0" parTransId="{36C2DA61-ED9B-4E70-8CCA-849AA9AC4E5B}" sibTransId="{786654E7-B3E2-402C-9FF3-5815AC1AF2AD}"/>
    <dgm:cxn modelId="{C8006957-6B16-4290-B216-2DE696280435}" type="presOf" srcId="{582B8D07-FFA2-4301-86A8-5CC5ABBB8530}" destId="{8C595A01-AF9F-4C69-9516-0EB4FB2E737D}" srcOrd="0" destOrd="1" presId="urn:microsoft.com/office/officeart/2005/8/layout/hList6"/>
    <dgm:cxn modelId="{B4B17757-FB00-405E-ABB8-1E2EE7517F9C}" type="presOf" srcId="{58D00029-2850-403C-A566-3149B27CE51E}" destId="{CE0FEB8F-3D06-47A2-BFB1-2F5DCE58C91C}" srcOrd="0" destOrd="8" presId="urn:microsoft.com/office/officeart/2005/8/layout/hList6"/>
    <dgm:cxn modelId="{26B1C757-1D26-4A4A-A032-BA30CE5CC2BD}" type="presOf" srcId="{A8F26224-4D3B-4031-AAA5-D3B1E8A96DB7}" destId="{AE807BB9-CD0B-4956-BCFB-497596E8CFA3}" srcOrd="0" destOrd="4" presId="urn:microsoft.com/office/officeart/2005/8/layout/hList6"/>
    <dgm:cxn modelId="{1BDFAB58-9825-40DE-B3F7-740E062A477D}" type="presOf" srcId="{F25AD46E-B7C7-4E8A-A0CF-17FC6124E5C5}" destId="{8E8A5DAB-C0AD-4F40-A692-969FB696A2EB}" srcOrd="0" destOrd="7" presId="urn:microsoft.com/office/officeart/2005/8/layout/hList6"/>
    <dgm:cxn modelId="{2C09D079-B29A-4186-8052-50B61E0C464A}" srcId="{29E8CF23-7818-455A-B6AA-ABCE4456C18F}" destId="{DF91005B-6626-465A-B02E-1DEF4A587714}" srcOrd="7" destOrd="0" parTransId="{2EF8136C-B4A7-4EF9-B985-7E19DB6483D9}" sibTransId="{31B1364C-F07E-47C9-B2D7-5DAB634087DD}"/>
    <dgm:cxn modelId="{A368EE59-82CE-4B12-A4FF-F626212B05ED}" srcId="{29E8CF23-7818-455A-B6AA-ABCE4456C18F}" destId="{23A4E2D3-E1A4-4FD8-BAED-1CF9963F7691}" srcOrd="2" destOrd="0" parTransId="{126737B5-BC97-46FE-B486-C1BCF76CBE32}" sibTransId="{3BBE2F50-014D-46BB-93BC-2104A264F0E0}"/>
    <dgm:cxn modelId="{1C676E7F-E48B-4085-86C9-BCC48A1D882D}" type="presOf" srcId="{8BE885ED-14ED-4E1F-879D-5AEAF5205ED4}" destId="{CE0FEB8F-3D06-47A2-BFB1-2F5DCE58C91C}" srcOrd="0" destOrd="7" presId="urn:microsoft.com/office/officeart/2005/8/layout/hList6"/>
    <dgm:cxn modelId="{27B90B87-5D25-48D0-ACAF-090337ED2F1D}" srcId="{4CF4C7F4-8B71-4AC9-B14D-3BA95E1281B0}" destId="{8D0DD0B3-C50E-4C28-972F-D545A330C384}" srcOrd="7" destOrd="0" parTransId="{FC5FA5FD-5D42-4287-AF61-56B3FAF2A38F}" sibTransId="{B41F0DD3-D34D-443E-B164-6199712549B9}"/>
    <dgm:cxn modelId="{3DCA6B8F-C329-4A07-BD10-58667555BF67}" type="presOf" srcId="{2F9CD1C6-F759-4A3B-91EB-F0845919901F}" destId="{CE0FEB8F-3D06-47A2-BFB1-2F5DCE58C91C}" srcOrd="0" destOrd="2" presId="urn:microsoft.com/office/officeart/2005/8/layout/hList6"/>
    <dgm:cxn modelId="{454FC592-0781-4539-882F-0EA69F2BB772}" type="presOf" srcId="{D164500B-E370-42A8-A4BF-1927B3B31FFE}" destId="{8C595A01-AF9F-4C69-9516-0EB4FB2E737D}" srcOrd="0" destOrd="3" presId="urn:microsoft.com/office/officeart/2005/8/layout/hList6"/>
    <dgm:cxn modelId="{13C34B93-DF38-41AB-8E0A-951ACB333EC8}" type="presOf" srcId="{29E8CF23-7818-455A-B6AA-ABCE4456C18F}" destId="{99594D0F-55DE-468A-AAB1-29F2BBF7109E}" srcOrd="0" destOrd="0" presId="urn:microsoft.com/office/officeart/2005/8/layout/hList6"/>
    <dgm:cxn modelId="{242B7696-9F95-4F9F-8D7C-EF1D11A594C7}" type="presOf" srcId="{5AA7EA16-2A8E-44C9-B48C-D81DC5455711}" destId="{8E8A5DAB-C0AD-4F40-A692-969FB696A2EB}" srcOrd="0" destOrd="1" presId="urn:microsoft.com/office/officeart/2005/8/layout/hList6"/>
    <dgm:cxn modelId="{4E3D80A3-16F5-461F-8B06-DEDE360A2EFD}" srcId="{4CF4C7F4-8B71-4AC9-B14D-3BA95E1281B0}" destId="{41BD8C6D-6AF4-4F79-A394-BBE667035E93}" srcOrd="1" destOrd="0" parTransId="{4F6A77DE-1F43-4294-952A-6A85AAF6B5A7}" sibTransId="{61D9FA6F-603D-4205-BBB4-1A8C1489C47A}"/>
    <dgm:cxn modelId="{761F1EA4-100C-4B92-9D1E-8D8BB539286C}" srcId="{4CF4C7F4-8B71-4AC9-B14D-3BA95E1281B0}" destId="{48C29E66-6E8B-4ED0-BEA7-9BD3E1FBEDBB}" srcOrd="2" destOrd="0" parTransId="{23A277AF-15F9-4032-9768-D1D46FEE88B1}" sibTransId="{50172B96-58A6-42FD-97D9-C6FFC0CAFAA3}"/>
    <dgm:cxn modelId="{B13779A4-E7CC-47A5-A17A-CC63B64453BA}" srcId="{B2D2491A-643F-485F-BD1C-59C488A8D7D5}" destId="{A8F26224-4D3B-4031-AAA5-D3B1E8A96DB7}" srcOrd="3" destOrd="0" parTransId="{12874AD6-B69A-4139-9BF6-C52292077538}" sibTransId="{452BE199-2A3E-4B60-A1D0-4C055EA15B9D}"/>
    <dgm:cxn modelId="{B354DEA5-2348-4BAF-8057-4270BF7AE16E}" srcId="{0F5C5858-062C-4362-B03D-EBD762123FE8}" destId="{B3B67DA9-747E-4650-90DA-FA497A88AF97}" srcOrd="1" destOrd="0" parTransId="{9CD71EF5-2291-4BB1-9D8D-93C879FC74D6}" sibTransId="{D274DC8F-648A-4CB3-A779-4D17AAA771A1}"/>
    <dgm:cxn modelId="{8D400FA6-7D01-4A4F-916E-79B923E4E579}" srcId="{99047C93-BB4F-4BC4-84C1-01E0762F2329}" destId="{0861CF2F-7568-4B1D-AD01-01ED18721D01}" srcOrd="0" destOrd="0" parTransId="{C86D4F6A-570A-4555-9CA8-C031AC2902D8}" sibTransId="{A4529754-58F5-438B-A60C-2B8B0998A0E8}"/>
    <dgm:cxn modelId="{2BD23CAD-FACA-41F5-A959-EB3EFE259EB9}" type="presOf" srcId="{0F5C5858-062C-4362-B03D-EBD762123FE8}" destId="{563D660F-C551-4560-BD59-EBFB451FDC1E}" srcOrd="0" destOrd="0" presId="urn:microsoft.com/office/officeart/2005/8/layout/hList6"/>
    <dgm:cxn modelId="{9ECECEB5-B36B-45AA-9E74-BD46ED9C67CE}" type="presOf" srcId="{4CF4C7F4-8B71-4AC9-B14D-3BA95E1281B0}" destId="{8E8A5DAB-C0AD-4F40-A692-969FB696A2EB}" srcOrd="0" destOrd="0" presId="urn:microsoft.com/office/officeart/2005/8/layout/hList6"/>
    <dgm:cxn modelId="{CBD5FBB6-DDCC-4A48-A8D7-67908793C49A}" type="presOf" srcId="{2DE36332-F4DB-4C22-8709-C6C43C3ED0FB}" destId="{8E8A5DAB-C0AD-4F40-A692-969FB696A2EB}" srcOrd="0" destOrd="4" presId="urn:microsoft.com/office/officeart/2005/8/layout/hList6"/>
    <dgm:cxn modelId="{C9389DBD-9025-444E-A672-BB087676658A}" srcId="{B2D2491A-643F-485F-BD1C-59C488A8D7D5}" destId="{C0E27C0C-9C6B-46F8-9CF6-FC940FC25382}" srcOrd="5" destOrd="0" parTransId="{46B6121E-D217-4B00-9B24-3FBA2729CDDB}" sibTransId="{B4640048-5552-4BFF-B124-0C52D18C9A9B}"/>
    <dgm:cxn modelId="{3F0BA3BD-9848-4481-B646-E098BF5C97AF}" srcId="{0F5C5858-062C-4362-B03D-EBD762123FE8}" destId="{99047C93-BB4F-4BC4-84C1-01E0762F2329}" srcOrd="2" destOrd="0" parTransId="{268B041E-C46D-4A93-957A-B1EF90F00D56}" sibTransId="{33DB6836-4451-4E23-A209-FAD9CECA8CED}"/>
    <dgm:cxn modelId="{07A08DBE-5054-4F2A-9CC2-E7B5F66DD247}" srcId="{99047C93-BB4F-4BC4-84C1-01E0762F2329}" destId="{A0CB361A-B754-4297-A9BA-C795688A1243}" srcOrd="5" destOrd="0" parTransId="{A451202A-F57A-4C88-AD04-34F4704576A5}" sibTransId="{75D08385-5DE5-41AB-8CC5-9FDA5103EEBE}"/>
    <dgm:cxn modelId="{CDF12CC0-8B3F-4AC5-96C4-45BC02D63C1D}" type="presOf" srcId="{CD8F19D2-C819-4224-B4ED-B7D24728E6C7}" destId="{AE807BB9-CD0B-4956-BCFB-497596E8CFA3}" srcOrd="0" destOrd="5" presId="urn:microsoft.com/office/officeart/2005/8/layout/hList6"/>
    <dgm:cxn modelId="{41E48BCC-FBA4-4DC9-86CE-12274B4D47E9}" type="presOf" srcId="{C0E27C0C-9C6B-46F8-9CF6-FC940FC25382}" destId="{AE807BB9-CD0B-4956-BCFB-497596E8CFA3}" srcOrd="0" destOrd="6" presId="urn:microsoft.com/office/officeart/2005/8/layout/hList6"/>
    <dgm:cxn modelId="{08CCDFD2-8674-4209-B334-A14B477AE44F}" srcId="{4CF4C7F4-8B71-4AC9-B14D-3BA95E1281B0}" destId="{66A2042E-C684-4AF2-B914-85514069BDD5}" srcOrd="9" destOrd="0" parTransId="{9CEC600B-C086-46C2-B32E-B78D1BF1CE33}" sibTransId="{B32F2192-326D-462B-8233-F3267C1E60BA}"/>
    <dgm:cxn modelId="{884E83D3-797C-4BBE-BEEC-614235649B76}" srcId="{29E8CF23-7818-455A-B6AA-ABCE4456C18F}" destId="{FA65F5C8-3CA1-40FA-BC86-5C3B2C82482D}" srcOrd="1" destOrd="0" parTransId="{13A86EBB-25A9-4927-9AB2-47D3A223D5ED}" sibTransId="{A2985C04-1487-4917-A1EC-B335F0860B0C}"/>
    <dgm:cxn modelId="{25F4EFD3-7B91-4084-B908-C5B6AA6F31C7}" srcId="{B2D2491A-643F-485F-BD1C-59C488A8D7D5}" destId="{C91A7F03-AE86-4F34-A2F0-1D3069913D58}" srcOrd="0" destOrd="0" parTransId="{727AC9CD-5B77-4A38-9EAE-C9C8B734232F}" sibTransId="{DD8BF6A7-9706-47BE-8101-3358CE4AD8EA}"/>
    <dgm:cxn modelId="{E8625FD4-B426-4045-BE24-3EBEEB2CA51E}" type="presOf" srcId="{B2AE10C4-B042-4393-A404-519CA461A28D}" destId="{8E8A5DAB-C0AD-4F40-A692-969FB696A2EB}" srcOrd="0" destOrd="6" presId="urn:microsoft.com/office/officeart/2005/8/layout/hList6"/>
    <dgm:cxn modelId="{77C567D8-B7F2-48B7-9568-AC3923E1035C}" type="presOf" srcId="{C91A7F03-AE86-4F34-A2F0-1D3069913D58}" destId="{AE807BB9-CD0B-4956-BCFB-497596E8CFA3}" srcOrd="0" destOrd="1" presId="urn:microsoft.com/office/officeart/2005/8/layout/hList6"/>
    <dgm:cxn modelId="{AEB0EBE1-E0CE-4777-9DEF-D88893156F56}" srcId="{4CF4C7F4-8B71-4AC9-B14D-3BA95E1281B0}" destId="{2DB5BD0F-DFC1-4BEA-93E4-457F4ADA4628}" srcOrd="4" destOrd="0" parTransId="{2091BE4E-2F64-42F7-AD9B-7E4D1DDF6B91}" sibTransId="{A4C61882-90B7-494A-810F-6B3B2014E586}"/>
    <dgm:cxn modelId="{B5F214E5-0C0A-4A12-A76F-E689598B9CFB}" type="presOf" srcId="{1EF93A31-B422-4CF2-827B-9A20C86AD8D9}" destId="{CE0FEB8F-3D06-47A2-BFB1-2F5DCE58C91C}" srcOrd="0" destOrd="3" presId="urn:microsoft.com/office/officeart/2005/8/layout/hList6"/>
    <dgm:cxn modelId="{7EF7F0E7-E9C4-40D6-9C7B-1B1C8E8D87A6}" srcId="{B2D2491A-643F-485F-BD1C-59C488A8D7D5}" destId="{44B2F675-1B96-4D11-975C-2EC466A668E4}" srcOrd="2" destOrd="0" parTransId="{CF5632F6-2893-4B66-88C4-1827107941F3}" sibTransId="{126698D8-1C20-4E67-A276-62C0E0061931}"/>
    <dgm:cxn modelId="{CE1E4AEA-316B-4435-A4C6-1ADB8B20D882}" srcId="{B3B67DA9-747E-4650-90DA-FA497A88AF97}" destId="{B13A3571-E1ED-4162-B6C8-F9F447A438B1}" srcOrd="1" destOrd="0" parTransId="{45BB65D8-CAA5-4C35-B72C-DEE55B901689}" sibTransId="{1BB5504C-AD49-4CBF-8127-1086D5661F63}"/>
    <dgm:cxn modelId="{B5E9BEEA-3198-484D-90A0-0E5577361C34}" type="presOf" srcId="{0861CF2F-7568-4B1D-AD01-01ED18721D01}" destId="{CE0FEB8F-3D06-47A2-BFB1-2F5DCE58C91C}" srcOrd="0" destOrd="1" presId="urn:microsoft.com/office/officeart/2005/8/layout/hList6"/>
    <dgm:cxn modelId="{61E599F1-1D87-47D9-8C5F-C140D463836B}" type="presOf" srcId="{C1A354E2-3393-4451-85F7-6AEBD8F414E5}" destId="{99594D0F-55DE-468A-AAB1-29F2BBF7109E}" srcOrd="0" destOrd="6" presId="urn:microsoft.com/office/officeart/2005/8/layout/hList6"/>
    <dgm:cxn modelId="{27FC1225-425B-4D61-935C-ACAEC93D6907}" type="presParOf" srcId="{563D660F-C551-4560-BD59-EBFB451FDC1E}" destId="{99594D0F-55DE-468A-AAB1-29F2BBF7109E}" srcOrd="0" destOrd="0" presId="urn:microsoft.com/office/officeart/2005/8/layout/hList6"/>
    <dgm:cxn modelId="{C1EDA384-6001-4A15-AE8F-5B472DD5C8AF}" type="presParOf" srcId="{563D660F-C551-4560-BD59-EBFB451FDC1E}" destId="{7510D59D-E616-45B0-8904-B8EC104A4037}" srcOrd="1" destOrd="0" presId="urn:microsoft.com/office/officeart/2005/8/layout/hList6"/>
    <dgm:cxn modelId="{DB124AB9-791D-46D5-9918-7DDF2ED4FB4F}" type="presParOf" srcId="{563D660F-C551-4560-BD59-EBFB451FDC1E}" destId="{8C595A01-AF9F-4C69-9516-0EB4FB2E737D}" srcOrd="2" destOrd="0" presId="urn:microsoft.com/office/officeart/2005/8/layout/hList6"/>
    <dgm:cxn modelId="{E387DBDB-7522-4F44-A985-A5DD1D526AEA}" type="presParOf" srcId="{563D660F-C551-4560-BD59-EBFB451FDC1E}" destId="{1C418D36-EE7A-4F19-9F99-549B17381219}" srcOrd="3" destOrd="0" presId="urn:microsoft.com/office/officeart/2005/8/layout/hList6"/>
    <dgm:cxn modelId="{A21ABFCE-D6CC-45CB-AD86-1DA937E06141}" type="presParOf" srcId="{563D660F-C551-4560-BD59-EBFB451FDC1E}" destId="{CE0FEB8F-3D06-47A2-BFB1-2F5DCE58C91C}" srcOrd="4" destOrd="0" presId="urn:microsoft.com/office/officeart/2005/8/layout/hList6"/>
    <dgm:cxn modelId="{76621E19-64B4-4058-AB74-9468C96F81B6}" type="presParOf" srcId="{563D660F-C551-4560-BD59-EBFB451FDC1E}" destId="{DF311A63-564E-4EA6-93D8-3DDE0553D30B}" srcOrd="5" destOrd="0" presId="urn:microsoft.com/office/officeart/2005/8/layout/hList6"/>
    <dgm:cxn modelId="{31F12DFD-4C4F-4713-A135-FC036C2383EC}" type="presParOf" srcId="{563D660F-C551-4560-BD59-EBFB451FDC1E}" destId="{AE807BB9-CD0B-4956-BCFB-497596E8CFA3}" srcOrd="6" destOrd="0" presId="urn:microsoft.com/office/officeart/2005/8/layout/hList6"/>
    <dgm:cxn modelId="{EF46B253-15B1-433B-9727-6D249FBC453A}" type="presParOf" srcId="{563D660F-C551-4560-BD59-EBFB451FDC1E}" destId="{180DC861-A813-4FAE-BA68-D5909BF67E4E}" srcOrd="7" destOrd="0" presId="urn:microsoft.com/office/officeart/2005/8/layout/hList6"/>
    <dgm:cxn modelId="{88986695-B936-4218-A61D-28CD04E006F3}" type="presParOf" srcId="{563D660F-C551-4560-BD59-EBFB451FDC1E}" destId="{8E8A5DAB-C0AD-4F40-A692-969FB696A2EB}" srcOrd="8" destOrd="0" presId="urn:microsoft.com/office/officeart/2005/8/layout/hLis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F5742F-195D-4E66-AF38-97809085C001}">
      <dsp:nvSpPr>
        <dsp:cNvPr id="0" name=""/>
        <dsp:cNvSpPr/>
      </dsp:nvSpPr>
      <dsp:spPr>
        <a:xfrm>
          <a:off x="2313" y="842696"/>
          <a:ext cx="2023006" cy="2023006"/>
        </a:xfrm>
        <a:prstGeom prst="ellipse">
          <a:avLst/>
        </a:prstGeom>
        <a:gradFill rotWithShape="0">
          <a:gsLst>
            <a:gs pos="0">
              <a:schemeClr val="accent2">
                <a:alpha val="50000"/>
                <a:hueOff val="0"/>
                <a:satOff val="0"/>
                <a:lumOff val="0"/>
                <a:alphaOff val="0"/>
                <a:satMod val="103000"/>
                <a:lumMod val="102000"/>
                <a:tint val="94000"/>
              </a:schemeClr>
            </a:gs>
            <a:gs pos="50000">
              <a:schemeClr val="accent2">
                <a:alpha val="50000"/>
                <a:hueOff val="0"/>
                <a:satOff val="0"/>
                <a:lumOff val="0"/>
                <a:alphaOff val="0"/>
                <a:satMod val="110000"/>
                <a:lumMod val="100000"/>
                <a:shade val="100000"/>
              </a:schemeClr>
            </a:gs>
            <a:gs pos="100000">
              <a:schemeClr val="accent2">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11333" tIns="17780" rIns="111333" bIns="17780" numCol="1" spcCol="1270" anchor="ctr" anchorCtr="0">
          <a:noAutofit/>
        </a:bodyPr>
        <a:lstStyle/>
        <a:p>
          <a:pPr marL="0" lvl="0" indent="0" algn="ctr" defTabSz="622300" rtl="0">
            <a:lnSpc>
              <a:spcPct val="90000"/>
            </a:lnSpc>
            <a:spcBef>
              <a:spcPct val="0"/>
            </a:spcBef>
            <a:spcAft>
              <a:spcPct val="35000"/>
            </a:spcAft>
            <a:buNone/>
          </a:pPr>
          <a:r>
            <a:rPr lang="es-ES" sz="1400" kern="1200"/>
            <a:t>Aumento de la retención y captación de estudiantes</a:t>
          </a:r>
        </a:p>
      </dsp:txBody>
      <dsp:txXfrm>
        <a:off x="298575" y="1138958"/>
        <a:ext cx="1430482" cy="1430482"/>
      </dsp:txXfrm>
    </dsp:sp>
    <dsp:sp modelId="{A2A7AD4A-0437-4C2F-9271-C746B909C2C9}">
      <dsp:nvSpPr>
        <dsp:cNvPr id="0" name=""/>
        <dsp:cNvSpPr/>
      </dsp:nvSpPr>
      <dsp:spPr>
        <a:xfrm>
          <a:off x="1620718" y="842696"/>
          <a:ext cx="2023006" cy="2023006"/>
        </a:xfrm>
        <a:prstGeom prst="ellipse">
          <a:avLst/>
        </a:prstGeom>
        <a:gradFill rotWithShape="0">
          <a:gsLst>
            <a:gs pos="0">
              <a:schemeClr val="accent2">
                <a:alpha val="50000"/>
                <a:hueOff val="-727682"/>
                <a:satOff val="-41964"/>
                <a:lumOff val="4314"/>
                <a:alphaOff val="0"/>
                <a:satMod val="103000"/>
                <a:lumMod val="102000"/>
                <a:tint val="94000"/>
              </a:schemeClr>
            </a:gs>
            <a:gs pos="50000">
              <a:schemeClr val="accent2">
                <a:alpha val="50000"/>
                <a:hueOff val="-727682"/>
                <a:satOff val="-41964"/>
                <a:lumOff val="4314"/>
                <a:alphaOff val="0"/>
                <a:satMod val="110000"/>
                <a:lumMod val="100000"/>
                <a:shade val="100000"/>
              </a:schemeClr>
            </a:gs>
            <a:gs pos="100000">
              <a:schemeClr val="accent2">
                <a:alpha val="50000"/>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11333" tIns="17780" rIns="111333" bIns="17780" numCol="1" spcCol="1270" anchor="ctr" anchorCtr="0">
          <a:noAutofit/>
        </a:bodyPr>
        <a:lstStyle/>
        <a:p>
          <a:pPr marL="0" lvl="0" indent="0" algn="ctr" defTabSz="622300" rtl="0">
            <a:lnSpc>
              <a:spcPct val="90000"/>
            </a:lnSpc>
            <a:spcBef>
              <a:spcPct val="0"/>
            </a:spcBef>
            <a:spcAft>
              <a:spcPct val="35000"/>
            </a:spcAft>
            <a:buNone/>
          </a:pPr>
          <a:r>
            <a:rPr lang="es-ES" sz="1400" kern="1200"/>
            <a:t>Soporte a la innovación académica</a:t>
          </a:r>
        </a:p>
      </dsp:txBody>
      <dsp:txXfrm>
        <a:off x="1916980" y="1138958"/>
        <a:ext cx="1430482" cy="1430482"/>
      </dsp:txXfrm>
    </dsp:sp>
    <dsp:sp modelId="{ED5F9F90-895F-4213-B6F5-C01239E294FD}">
      <dsp:nvSpPr>
        <dsp:cNvPr id="0" name=""/>
        <dsp:cNvSpPr/>
      </dsp:nvSpPr>
      <dsp:spPr>
        <a:xfrm>
          <a:off x="3239123" y="842696"/>
          <a:ext cx="2023006" cy="2023006"/>
        </a:xfrm>
        <a:prstGeom prst="ellipse">
          <a:avLst/>
        </a:prstGeom>
        <a:gradFill rotWithShape="0">
          <a:gsLst>
            <a:gs pos="0">
              <a:schemeClr val="accent2">
                <a:alpha val="50000"/>
                <a:hueOff val="-1455363"/>
                <a:satOff val="-83928"/>
                <a:lumOff val="8628"/>
                <a:alphaOff val="0"/>
                <a:satMod val="103000"/>
                <a:lumMod val="102000"/>
                <a:tint val="94000"/>
              </a:schemeClr>
            </a:gs>
            <a:gs pos="50000">
              <a:schemeClr val="accent2">
                <a:alpha val="50000"/>
                <a:hueOff val="-1455363"/>
                <a:satOff val="-83928"/>
                <a:lumOff val="8628"/>
                <a:alphaOff val="0"/>
                <a:satMod val="110000"/>
                <a:lumMod val="100000"/>
                <a:shade val="100000"/>
              </a:schemeClr>
            </a:gs>
            <a:gs pos="100000">
              <a:schemeClr val="accent2">
                <a:alpha val="50000"/>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11333" tIns="17780" rIns="111333" bIns="17780" numCol="1" spcCol="1270" anchor="ctr" anchorCtr="0">
          <a:noAutofit/>
        </a:bodyPr>
        <a:lstStyle/>
        <a:p>
          <a:pPr marL="0" lvl="0" indent="0" algn="ctr" defTabSz="622300" rtl="0">
            <a:lnSpc>
              <a:spcPct val="90000"/>
            </a:lnSpc>
            <a:spcBef>
              <a:spcPct val="0"/>
            </a:spcBef>
            <a:spcAft>
              <a:spcPct val="35000"/>
            </a:spcAft>
            <a:buNone/>
          </a:pPr>
          <a:r>
            <a:rPr lang="es-ES" sz="1400" kern="1200">
              <a:latin typeface="Calibri Light" panose="020F0302020204030204"/>
            </a:rPr>
            <a:t>Posicionamiento del programa</a:t>
          </a:r>
          <a:endParaRPr lang="es-ES" sz="1400" kern="1200"/>
        </a:p>
      </dsp:txBody>
      <dsp:txXfrm>
        <a:off x="3535385" y="1138958"/>
        <a:ext cx="1430482" cy="14304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4BE08-989B-4F2F-ACBC-341DBF79179F}">
      <dsp:nvSpPr>
        <dsp:cNvPr id="0" name=""/>
        <dsp:cNvSpPr/>
      </dsp:nvSpPr>
      <dsp:spPr>
        <a:xfrm>
          <a:off x="1474" y="289062"/>
          <a:ext cx="1311445" cy="569475"/>
        </a:xfrm>
        <a:prstGeom prst="roundRect">
          <a:avLst>
            <a:gd name="adj" fmla="val 10000"/>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a:t>PK</a:t>
          </a:r>
        </a:p>
      </dsp:txBody>
      <dsp:txXfrm>
        <a:off x="18153" y="305741"/>
        <a:ext cx="1278087" cy="536117"/>
      </dsp:txXfrm>
    </dsp:sp>
    <dsp:sp modelId="{769182EE-76C0-49BF-9F01-95AF8B8514A2}">
      <dsp:nvSpPr>
        <dsp:cNvPr id="0" name=""/>
        <dsp:cNvSpPr/>
      </dsp:nvSpPr>
      <dsp:spPr>
        <a:xfrm>
          <a:off x="132619" y="858537"/>
          <a:ext cx="131144" cy="427106"/>
        </a:xfrm>
        <a:custGeom>
          <a:avLst/>
          <a:gdLst/>
          <a:ahLst/>
          <a:cxnLst/>
          <a:rect l="0" t="0" r="0" b="0"/>
          <a:pathLst>
            <a:path>
              <a:moveTo>
                <a:pt x="0" y="0"/>
              </a:moveTo>
              <a:lnTo>
                <a:pt x="0" y="427106"/>
              </a:lnTo>
              <a:lnTo>
                <a:pt x="131144" y="427106"/>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B17C4B-A632-4EB0-AF5B-C00FAF20EF66}">
      <dsp:nvSpPr>
        <dsp:cNvPr id="0" name=""/>
        <dsp:cNvSpPr/>
      </dsp:nvSpPr>
      <dsp:spPr>
        <a:xfrm>
          <a:off x="263763" y="1000906"/>
          <a:ext cx="1364363" cy="569475"/>
        </a:xfrm>
        <a:prstGeom prst="roundRect">
          <a:avLst>
            <a:gd name="adj" fmla="val 1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a:t>Id Estudiante</a:t>
          </a:r>
        </a:p>
      </dsp:txBody>
      <dsp:txXfrm>
        <a:off x="280442" y="1017585"/>
        <a:ext cx="1331005" cy="536117"/>
      </dsp:txXfrm>
    </dsp:sp>
    <dsp:sp modelId="{997E628E-84BD-46CB-989E-F86E02044020}">
      <dsp:nvSpPr>
        <dsp:cNvPr id="0" name=""/>
        <dsp:cNvSpPr/>
      </dsp:nvSpPr>
      <dsp:spPr>
        <a:xfrm>
          <a:off x="132619" y="858537"/>
          <a:ext cx="131144" cy="1138951"/>
        </a:xfrm>
        <a:custGeom>
          <a:avLst/>
          <a:gdLst/>
          <a:ahLst/>
          <a:cxnLst/>
          <a:rect l="0" t="0" r="0" b="0"/>
          <a:pathLst>
            <a:path>
              <a:moveTo>
                <a:pt x="0" y="0"/>
              </a:moveTo>
              <a:lnTo>
                <a:pt x="0" y="1138951"/>
              </a:lnTo>
              <a:lnTo>
                <a:pt x="131144" y="1138951"/>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64E95D-3AA5-48EE-BA15-A1978346A234}">
      <dsp:nvSpPr>
        <dsp:cNvPr id="0" name=""/>
        <dsp:cNvSpPr/>
      </dsp:nvSpPr>
      <dsp:spPr>
        <a:xfrm>
          <a:off x="263763" y="1712751"/>
          <a:ext cx="1364363" cy="569475"/>
        </a:xfrm>
        <a:prstGeom prst="roundRect">
          <a:avLst>
            <a:gd name="adj" fmla="val 10000"/>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a:t>Id Profesor</a:t>
          </a:r>
        </a:p>
      </dsp:txBody>
      <dsp:txXfrm>
        <a:off x="280442" y="1729430"/>
        <a:ext cx="1331005" cy="536117"/>
      </dsp:txXfrm>
    </dsp:sp>
    <dsp:sp modelId="{1286CCE9-E203-436B-B7BB-452E0A448099}">
      <dsp:nvSpPr>
        <dsp:cNvPr id="0" name=""/>
        <dsp:cNvSpPr/>
      </dsp:nvSpPr>
      <dsp:spPr>
        <a:xfrm>
          <a:off x="132619" y="858537"/>
          <a:ext cx="131144" cy="1850795"/>
        </a:xfrm>
        <a:custGeom>
          <a:avLst/>
          <a:gdLst/>
          <a:ahLst/>
          <a:cxnLst/>
          <a:rect l="0" t="0" r="0" b="0"/>
          <a:pathLst>
            <a:path>
              <a:moveTo>
                <a:pt x="0" y="0"/>
              </a:moveTo>
              <a:lnTo>
                <a:pt x="0" y="1850795"/>
              </a:lnTo>
              <a:lnTo>
                <a:pt x="131144" y="1850795"/>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B86669-8D65-488D-A5C7-DBC1EA77DB8B}">
      <dsp:nvSpPr>
        <dsp:cNvPr id="0" name=""/>
        <dsp:cNvSpPr/>
      </dsp:nvSpPr>
      <dsp:spPr>
        <a:xfrm>
          <a:off x="263763" y="2424595"/>
          <a:ext cx="1364363" cy="569475"/>
        </a:xfrm>
        <a:prstGeom prst="roundRect">
          <a:avLst>
            <a:gd name="adj" fmla="val 10000"/>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a:t>Id Curso</a:t>
          </a:r>
        </a:p>
      </dsp:txBody>
      <dsp:txXfrm>
        <a:off x="280442" y="2441274"/>
        <a:ext cx="1331005" cy="536117"/>
      </dsp:txXfrm>
    </dsp:sp>
    <dsp:sp modelId="{EA8ABEC9-05C8-41B4-96FF-A84757683BD8}">
      <dsp:nvSpPr>
        <dsp:cNvPr id="0" name=""/>
        <dsp:cNvSpPr/>
      </dsp:nvSpPr>
      <dsp:spPr>
        <a:xfrm>
          <a:off x="132619" y="858537"/>
          <a:ext cx="131144" cy="2562639"/>
        </a:xfrm>
        <a:custGeom>
          <a:avLst/>
          <a:gdLst/>
          <a:ahLst/>
          <a:cxnLst/>
          <a:rect l="0" t="0" r="0" b="0"/>
          <a:pathLst>
            <a:path>
              <a:moveTo>
                <a:pt x="0" y="0"/>
              </a:moveTo>
              <a:lnTo>
                <a:pt x="0" y="2562639"/>
              </a:lnTo>
              <a:lnTo>
                <a:pt x="131144" y="2562639"/>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8327E8-0F85-4DD1-8B30-DED6C60A4D36}">
      <dsp:nvSpPr>
        <dsp:cNvPr id="0" name=""/>
        <dsp:cNvSpPr/>
      </dsp:nvSpPr>
      <dsp:spPr>
        <a:xfrm>
          <a:off x="263763" y="3136440"/>
          <a:ext cx="1364363" cy="569475"/>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57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a:t>Id Programa</a:t>
          </a:r>
        </a:p>
      </dsp:txBody>
      <dsp:txXfrm>
        <a:off x="280442" y="3153119"/>
        <a:ext cx="1331005" cy="536117"/>
      </dsp:txXfrm>
    </dsp:sp>
    <dsp:sp modelId="{C49733F8-6657-45AE-8551-D8F8B85C4DDF}">
      <dsp:nvSpPr>
        <dsp:cNvPr id="0" name=""/>
        <dsp:cNvSpPr/>
      </dsp:nvSpPr>
      <dsp:spPr>
        <a:xfrm>
          <a:off x="132619" y="858537"/>
          <a:ext cx="131144" cy="3274484"/>
        </a:xfrm>
        <a:custGeom>
          <a:avLst/>
          <a:gdLst/>
          <a:ahLst/>
          <a:cxnLst/>
          <a:rect l="0" t="0" r="0" b="0"/>
          <a:pathLst>
            <a:path>
              <a:moveTo>
                <a:pt x="0" y="0"/>
              </a:moveTo>
              <a:lnTo>
                <a:pt x="0" y="3274484"/>
              </a:lnTo>
              <a:lnTo>
                <a:pt x="131144" y="3274484"/>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4D32D0-09A1-4E14-A9F9-9EEF9BE14431}">
      <dsp:nvSpPr>
        <dsp:cNvPr id="0" name=""/>
        <dsp:cNvSpPr/>
      </dsp:nvSpPr>
      <dsp:spPr>
        <a:xfrm>
          <a:off x="263763" y="3848284"/>
          <a:ext cx="1364363" cy="569475"/>
        </a:xfrm>
        <a:prstGeom prst="roundRect">
          <a:avLst>
            <a:gd name="adj" fmla="val 1000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a:t>Id Inscripciones</a:t>
          </a:r>
        </a:p>
      </dsp:txBody>
      <dsp:txXfrm>
        <a:off x="280442" y="3864963"/>
        <a:ext cx="1331005" cy="536117"/>
      </dsp:txXfrm>
    </dsp:sp>
    <dsp:sp modelId="{B4AC3C8A-59E6-417E-A384-8F9133BBFE6A}">
      <dsp:nvSpPr>
        <dsp:cNvPr id="0" name=""/>
        <dsp:cNvSpPr/>
      </dsp:nvSpPr>
      <dsp:spPr>
        <a:xfrm>
          <a:off x="132619" y="858537"/>
          <a:ext cx="131144" cy="3986328"/>
        </a:xfrm>
        <a:custGeom>
          <a:avLst/>
          <a:gdLst/>
          <a:ahLst/>
          <a:cxnLst/>
          <a:rect l="0" t="0" r="0" b="0"/>
          <a:pathLst>
            <a:path>
              <a:moveTo>
                <a:pt x="0" y="0"/>
              </a:moveTo>
              <a:lnTo>
                <a:pt x="0" y="3986328"/>
              </a:lnTo>
              <a:lnTo>
                <a:pt x="131144" y="3986328"/>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32D8F6-BB18-48D9-A6FA-D9928133DBC1}">
      <dsp:nvSpPr>
        <dsp:cNvPr id="0" name=""/>
        <dsp:cNvSpPr/>
      </dsp:nvSpPr>
      <dsp:spPr>
        <a:xfrm>
          <a:off x="263763" y="4560129"/>
          <a:ext cx="1364363" cy="569475"/>
        </a:xfrm>
        <a:prstGeom prst="roundRect">
          <a:avLst>
            <a:gd name="adj" fmla="val 10000"/>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a:t>Id Evaluación</a:t>
          </a:r>
        </a:p>
      </dsp:txBody>
      <dsp:txXfrm>
        <a:off x="280442" y="4576808"/>
        <a:ext cx="1331005" cy="536117"/>
      </dsp:txXfrm>
    </dsp:sp>
    <dsp:sp modelId="{A253101D-490C-408C-B13E-FFF1F1B2E58B}">
      <dsp:nvSpPr>
        <dsp:cNvPr id="0" name=""/>
        <dsp:cNvSpPr/>
      </dsp:nvSpPr>
      <dsp:spPr>
        <a:xfrm>
          <a:off x="1638557" y="289062"/>
          <a:ext cx="1371536" cy="569475"/>
        </a:xfrm>
        <a:prstGeom prst="roundRect">
          <a:avLst>
            <a:gd name="adj" fmla="val 10000"/>
          </a:avLst>
        </a:prstGeom>
        <a:solidFill>
          <a:schemeClr val="accent3">
            <a:shade val="80000"/>
            <a:hueOff val="0"/>
            <a:satOff val="0"/>
            <a:lumOff val="190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a:t>FK</a:t>
          </a:r>
        </a:p>
      </dsp:txBody>
      <dsp:txXfrm>
        <a:off x="1655236" y="305741"/>
        <a:ext cx="1338178" cy="536117"/>
      </dsp:txXfrm>
    </dsp:sp>
    <dsp:sp modelId="{AC8787C5-3F43-4CC8-9388-394D5E896CDA}">
      <dsp:nvSpPr>
        <dsp:cNvPr id="0" name=""/>
        <dsp:cNvSpPr/>
      </dsp:nvSpPr>
      <dsp:spPr>
        <a:xfrm>
          <a:off x="1775711" y="858537"/>
          <a:ext cx="137153" cy="427106"/>
        </a:xfrm>
        <a:custGeom>
          <a:avLst/>
          <a:gdLst/>
          <a:ahLst/>
          <a:cxnLst/>
          <a:rect l="0" t="0" r="0" b="0"/>
          <a:pathLst>
            <a:path>
              <a:moveTo>
                <a:pt x="0" y="0"/>
              </a:moveTo>
              <a:lnTo>
                <a:pt x="0" y="427106"/>
              </a:lnTo>
              <a:lnTo>
                <a:pt x="137153" y="427106"/>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973E6F-1B96-49CF-8658-F5B84B44BD17}">
      <dsp:nvSpPr>
        <dsp:cNvPr id="0" name=""/>
        <dsp:cNvSpPr/>
      </dsp:nvSpPr>
      <dsp:spPr>
        <a:xfrm>
          <a:off x="1912864" y="1000906"/>
          <a:ext cx="1285347" cy="569475"/>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1145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a:t>Programa Estudiante</a:t>
          </a:r>
        </a:p>
      </dsp:txBody>
      <dsp:txXfrm>
        <a:off x="1929543" y="1017585"/>
        <a:ext cx="1251989" cy="536117"/>
      </dsp:txXfrm>
    </dsp:sp>
    <dsp:sp modelId="{DC568CE4-8D5C-4A62-BB75-436B91DF959E}">
      <dsp:nvSpPr>
        <dsp:cNvPr id="0" name=""/>
        <dsp:cNvSpPr/>
      </dsp:nvSpPr>
      <dsp:spPr>
        <a:xfrm>
          <a:off x="1775711" y="858537"/>
          <a:ext cx="137153" cy="1138951"/>
        </a:xfrm>
        <a:custGeom>
          <a:avLst/>
          <a:gdLst/>
          <a:ahLst/>
          <a:cxnLst/>
          <a:rect l="0" t="0" r="0" b="0"/>
          <a:pathLst>
            <a:path>
              <a:moveTo>
                <a:pt x="0" y="0"/>
              </a:moveTo>
              <a:lnTo>
                <a:pt x="0" y="1138951"/>
              </a:lnTo>
              <a:lnTo>
                <a:pt x="137153" y="1138951"/>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124716-E6F3-4830-BCBA-73ACA6DA4830}">
      <dsp:nvSpPr>
        <dsp:cNvPr id="0" name=""/>
        <dsp:cNvSpPr/>
      </dsp:nvSpPr>
      <dsp:spPr>
        <a:xfrm>
          <a:off x="1912864" y="1712751"/>
          <a:ext cx="1285347" cy="569475"/>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133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a:t>Id Profesor</a:t>
          </a:r>
        </a:p>
      </dsp:txBody>
      <dsp:txXfrm>
        <a:off x="1929543" y="1729430"/>
        <a:ext cx="1251989" cy="536117"/>
      </dsp:txXfrm>
    </dsp:sp>
    <dsp:sp modelId="{1764B087-7FD6-47B5-AD76-F5628C5668E2}">
      <dsp:nvSpPr>
        <dsp:cNvPr id="0" name=""/>
        <dsp:cNvSpPr/>
      </dsp:nvSpPr>
      <dsp:spPr>
        <a:xfrm>
          <a:off x="1775711" y="858537"/>
          <a:ext cx="137153" cy="1850795"/>
        </a:xfrm>
        <a:custGeom>
          <a:avLst/>
          <a:gdLst/>
          <a:ahLst/>
          <a:cxnLst/>
          <a:rect l="0" t="0" r="0" b="0"/>
          <a:pathLst>
            <a:path>
              <a:moveTo>
                <a:pt x="0" y="0"/>
              </a:moveTo>
              <a:lnTo>
                <a:pt x="0" y="1850795"/>
              </a:lnTo>
              <a:lnTo>
                <a:pt x="137153" y="1850795"/>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FAD17B-9973-446B-9E34-D2FE752E3E8A}">
      <dsp:nvSpPr>
        <dsp:cNvPr id="0" name=""/>
        <dsp:cNvSpPr/>
      </dsp:nvSpPr>
      <dsp:spPr>
        <a:xfrm>
          <a:off x="1912864" y="2424595"/>
          <a:ext cx="1285347" cy="569475"/>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1527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a:t>Programa académico</a:t>
          </a:r>
        </a:p>
      </dsp:txBody>
      <dsp:txXfrm>
        <a:off x="1929543" y="2441274"/>
        <a:ext cx="1251989" cy="536117"/>
      </dsp:txXfrm>
    </dsp:sp>
    <dsp:sp modelId="{08C0AD72-CD21-4857-9347-2A9CF715DE94}">
      <dsp:nvSpPr>
        <dsp:cNvPr id="0" name=""/>
        <dsp:cNvSpPr/>
      </dsp:nvSpPr>
      <dsp:spPr>
        <a:xfrm>
          <a:off x="1775711" y="858537"/>
          <a:ext cx="137153" cy="2562639"/>
        </a:xfrm>
        <a:custGeom>
          <a:avLst/>
          <a:gdLst/>
          <a:ahLst/>
          <a:cxnLst/>
          <a:rect l="0" t="0" r="0" b="0"/>
          <a:pathLst>
            <a:path>
              <a:moveTo>
                <a:pt x="0" y="0"/>
              </a:moveTo>
              <a:lnTo>
                <a:pt x="0" y="2562639"/>
              </a:lnTo>
              <a:lnTo>
                <a:pt x="137153" y="2562639"/>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FFC370-4758-4A9B-8EDB-160954CC8DAC}">
      <dsp:nvSpPr>
        <dsp:cNvPr id="0" name=""/>
        <dsp:cNvSpPr/>
      </dsp:nvSpPr>
      <dsp:spPr>
        <a:xfrm>
          <a:off x="1912864" y="3136440"/>
          <a:ext cx="1285347" cy="569475"/>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171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a:t>Id estudiante</a:t>
          </a:r>
        </a:p>
      </dsp:txBody>
      <dsp:txXfrm>
        <a:off x="1929543" y="3153119"/>
        <a:ext cx="1251989" cy="536117"/>
      </dsp:txXfrm>
    </dsp:sp>
    <dsp:sp modelId="{D4A155F4-7460-4F04-B738-CAEBC963AABB}">
      <dsp:nvSpPr>
        <dsp:cNvPr id="0" name=""/>
        <dsp:cNvSpPr/>
      </dsp:nvSpPr>
      <dsp:spPr>
        <a:xfrm>
          <a:off x="1775711" y="858537"/>
          <a:ext cx="137153" cy="3274484"/>
        </a:xfrm>
        <a:custGeom>
          <a:avLst/>
          <a:gdLst/>
          <a:ahLst/>
          <a:cxnLst/>
          <a:rect l="0" t="0" r="0" b="0"/>
          <a:pathLst>
            <a:path>
              <a:moveTo>
                <a:pt x="0" y="0"/>
              </a:moveTo>
              <a:lnTo>
                <a:pt x="0" y="3274484"/>
              </a:lnTo>
              <a:lnTo>
                <a:pt x="137153" y="3274484"/>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2F63E3-3E98-45D8-8699-6442F94E31B6}">
      <dsp:nvSpPr>
        <dsp:cNvPr id="0" name=""/>
        <dsp:cNvSpPr/>
      </dsp:nvSpPr>
      <dsp:spPr>
        <a:xfrm>
          <a:off x="1912864" y="3848284"/>
          <a:ext cx="1285347" cy="569475"/>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190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a:t>Id curso</a:t>
          </a:r>
        </a:p>
      </dsp:txBody>
      <dsp:txXfrm>
        <a:off x="1929543" y="3864963"/>
        <a:ext cx="1251989" cy="53611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54ECA2-DF7C-43EE-85CA-9EA8659A10B3}">
      <dsp:nvSpPr>
        <dsp:cNvPr id="0" name=""/>
        <dsp:cNvSpPr/>
      </dsp:nvSpPr>
      <dsp:spPr>
        <a:xfrm rot="10800000">
          <a:off x="1092811" y="0"/>
          <a:ext cx="4285561" cy="568873"/>
        </a:xfrm>
        <a:prstGeom prst="homePlate">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0857" tIns="60960" rIns="113792" bIns="60960" numCol="1" spcCol="1270" anchor="ctr" anchorCtr="0">
          <a:noAutofit/>
        </a:bodyPr>
        <a:lstStyle/>
        <a:p>
          <a:pPr marL="0" lvl="0" indent="0" algn="ctr" defTabSz="711200">
            <a:lnSpc>
              <a:spcPct val="90000"/>
            </a:lnSpc>
            <a:spcBef>
              <a:spcPct val="0"/>
            </a:spcBef>
            <a:spcAft>
              <a:spcPct val="35000"/>
            </a:spcAft>
            <a:buNone/>
          </a:pPr>
          <a:r>
            <a:rPr lang="es-MX" sz="1600" kern="1200"/>
            <a:t>Un estudiante pertenece a un programa</a:t>
          </a:r>
          <a:endParaRPr lang="es-CO" sz="1600" kern="1200"/>
        </a:p>
      </dsp:txBody>
      <dsp:txXfrm rot="10800000">
        <a:off x="1235029" y="0"/>
        <a:ext cx="4143343" cy="568873"/>
      </dsp:txXfrm>
    </dsp:sp>
    <dsp:sp modelId="{32A24A0E-77D0-4746-B098-E09226F47917}">
      <dsp:nvSpPr>
        <dsp:cNvPr id="0" name=""/>
        <dsp:cNvSpPr/>
      </dsp:nvSpPr>
      <dsp:spPr>
        <a:xfrm>
          <a:off x="704913" y="810"/>
          <a:ext cx="568873" cy="568873"/>
        </a:xfrm>
        <a:prstGeom prst="ellipse">
          <a:avLst/>
        </a:prstGeom>
        <a:solidFill>
          <a:schemeClr val="accent2">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010E0C3F-3EC5-4790-A22F-AFA347AE019D}">
      <dsp:nvSpPr>
        <dsp:cNvPr id="0" name=""/>
        <dsp:cNvSpPr/>
      </dsp:nvSpPr>
      <dsp:spPr>
        <a:xfrm rot="10800000">
          <a:off x="1092811" y="725639"/>
          <a:ext cx="4285561" cy="568873"/>
        </a:xfrm>
        <a:prstGeom prst="homePlate">
          <a:avLst/>
        </a:prstGeom>
        <a:gradFill rotWithShape="0">
          <a:gsLst>
            <a:gs pos="0">
              <a:schemeClr val="accent2">
                <a:hueOff val="-291073"/>
                <a:satOff val="-16786"/>
                <a:lumOff val="1726"/>
                <a:alphaOff val="0"/>
                <a:lumMod val="110000"/>
                <a:satMod val="105000"/>
                <a:tint val="67000"/>
              </a:schemeClr>
            </a:gs>
            <a:gs pos="50000">
              <a:schemeClr val="accent2">
                <a:hueOff val="-291073"/>
                <a:satOff val="-16786"/>
                <a:lumOff val="1726"/>
                <a:alphaOff val="0"/>
                <a:lumMod val="105000"/>
                <a:satMod val="103000"/>
                <a:tint val="73000"/>
              </a:schemeClr>
            </a:gs>
            <a:gs pos="100000">
              <a:schemeClr val="accent2">
                <a:hueOff val="-291073"/>
                <a:satOff val="-16786"/>
                <a:lumOff val="172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0857" tIns="60960" rIns="113792" bIns="60960" numCol="1" spcCol="1270" anchor="ctr" anchorCtr="0">
          <a:noAutofit/>
        </a:bodyPr>
        <a:lstStyle/>
        <a:p>
          <a:pPr marL="0" lvl="0" indent="0" algn="ctr" defTabSz="711200">
            <a:lnSpc>
              <a:spcPct val="90000"/>
            </a:lnSpc>
            <a:spcBef>
              <a:spcPct val="0"/>
            </a:spcBef>
            <a:spcAft>
              <a:spcPct val="35000"/>
            </a:spcAft>
            <a:buNone/>
          </a:pPr>
          <a:r>
            <a:rPr lang="es-MX" sz="1600" kern="1200"/>
            <a:t>Un profesor imparte varios cursos, y un curso puede tener mas de un profesor asignado</a:t>
          </a:r>
        </a:p>
      </dsp:txBody>
      <dsp:txXfrm rot="10800000">
        <a:off x="1235029" y="725639"/>
        <a:ext cx="4143343" cy="568873"/>
      </dsp:txXfrm>
    </dsp:sp>
    <dsp:sp modelId="{005D81C1-0C84-4CF0-B0A5-4DE91F0BFF03}">
      <dsp:nvSpPr>
        <dsp:cNvPr id="0" name=""/>
        <dsp:cNvSpPr/>
      </dsp:nvSpPr>
      <dsp:spPr>
        <a:xfrm>
          <a:off x="704913" y="739497"/>
          <a:ext cx="568873" cy="568873"/>
        </a:xfrm>
        <a:prstGeom prst="ellipse">
          <a:avLst/>
        </a:prstGeom>
        <a:solidFill>
          <a:schemeClr val="accent2">
            <a:tint val="50000"/>
            <a:hueOff val="-176132"/>
            <a:satOff val="-15234"/>
            <a:lumOff val="-152"/>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6B3B8BEF-A134-427E-A933-A9FF850FE6E1}">
      <dsp:nvSpPr>
        <dsp:cNvPr id="0" name=""/>
        <dsp:cNvSpPr/>
      </dsp:nvSpPr>
      <dsp:spPr>
        <a:xfrm rot="10800000">
          <a:off x="1092811" y="1464326"/>
          <a:ext cx="4285561" cy="568873"/>
        </a:xfrm>
        <a:prstGeom prst="homePlate">
          <a:avLst/>
        </a:prstGeom>
        <a:gradFill rotWithShape="0">
          <a:gsLst>
            <a:gs pos="0">
              <a:schemeClr val="accent2">
                <a:hueOff val="-582145"/>
                <a:satOff val="-33571"/>
                <a:lumOff val="3451"/>
                <a:alphaOff val="0"/>
                <a:lumMod val="110000"/>
                <a:satMod val="105000"/>
                <a:tint val="67000"/>
              </a:schemeClr>
            </a:gs>
            <a:gs pos="50000">
              <a:schemeClr val="accent2">
                <a:hueOff val="-582145"/>
                <a:satOff val="-33571"/>
                <a:lumOff val="3451"/>
                <a:alphaOff val="0"/>
                <a:lumMod val="105000"/>
                <a:satMod val="103000"/>
                <a:tint val="73000"/>
              </a:schemeClr>
            </a:gs>
            <a:gs pos="100000">
              <a:schemeClr val="accent2">
                <a:hueOff val="-582145"/>
                <a:satOff val="-33571"/>
                <a:lumOff val="345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0857" tIns="60960" rIns="113792" bIns="60960" numCol="1" spcCol="1270" anchor="ctr" anchorCtr="0">
          <a:noAutofit/>
        </a:bodyPr>
        <a:lstStyle/>
        <a:p>
          <a:pPr marL="0" lvl="0" indent="0" algn="ctr" defTabSz="711200">
            <a:lnSpc>
              <a:spcPct val="90000"/>
            </a:lnSpc>
            <a:spcBef>
              <a:spcPct val="0"/>
            </a:spcBef>
            <a:spcAft>
              <a:spcPct val="35000"/>
            </a:spcAft>
            <a:buNone/>
          </a:pPr>
          <a:r>
            <a:rPr lang="es-MX" sz="1600" kern="1200"/>
            <a:t>Un curso pertenece a un programa académico</a:t>
          </a:r>
        </a:p>
      </dsp:txBody>
      <dsp:txXfrm rot="10800000">
        <a:off x="1235029" y="1464326"/>
        <a:ext cx="4143343" cy="568873"/>
      </dsp:txXfrm>
    </dsp:sp>
    <dsp:sp modelId="{BB05ED4A-DEF8-4425-B428-06B560F2CE0D}">
      <dsp:nvSpPr>
        <dsp:cNvPr id="0" name=""/>
        <dsp:cNvSpPr/>
      </dsp:nvSpPr>
      <dsp:spPr>
        <a:xfrm>
          <a:off x="704913" y="1478183"/>
          <a:ext cx="568873" cy="568873"/>
        </a:xfrm>
        <a:prstGeom prst="ellipse">
          <a:avLst/>
        </a:prstGeom>
        <a:solidFill>
          <a:schemeClr val="accent2">
            <a:tint val="50000"/>
            <a:hueOff val="-352265"/>
            <a:satOff val="-30468"/>
            <a:lumOff val="-305"/>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79A19DD7-E37D-4948-BBD6-0F36F46A15E7}">
      <dsp:nvSpPr>
        <dsp:cNvPr id="0" name=""/>
        <dsp:cNvSpPr/>
      </dsp:nvSpPr>
      <dsp:spPr>
        <a:xfrm rot="10800000">
          <a:off x="1092811" y="2216603"/>
          <a:ext cx="4285561" cy="568873"/>
        </a:xfrm>
        <a:prstGeom prst="homePlate">
          <a:avLst/>
        </a:prstGeom>
        <a:gradFill rotWithShape="0">
          <a:gsLst>
            <a:gs pos="0">
              <a:schemeClr val="accent2">
                <a:hueOff val="-873218"/>
                <a:satOff val="-50357"/>
                <a:lumOff val="5177"/>
                <a:alphaOff val="0"/>
                <a:lumMod val="110000"/>
                <a:satMod val="105000"/>
                <a:tint val="67000"/>
              </a:schemeClr>
            </a:gs>
            <a:gs pos="50000">
              <a:schemeClr val="accent2">
                <a:hueOff val="-873218"/>
                <a:satOff val="-50357"/>
                <a:lumOff val="5177"/>
                <a:alphaOff val="0"/>
                <a:lumMod val="105000"/>
                <a:satMod val="103000"/>
                <a:tint val="73000"/>
              </a:schemeClr>
            </a:gs>
            <a:gs pos="100000">
              <a:schemeClr val="accent2">
                <a:hueOff val="-873218"/>
                <a:satOff val="-50357"/>
                <a:lumOff val="517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0857" tIns="60960" rIns="113792" bIns="60960" numCol="1" spcCol="1270" anchor="ctr" anchorCtr="0">
          <a:noAutofit/>
        </a:bodyPr>
        <a:lstStyle/>
        <a:p>
          <a:pPr marL="0" lvl="0" indent="0" algn="ctr" defTabSz="711200">
            <a:lnSpc>
              <a:spcPct val="90000"/>
            </a:lnSpc>
            <a:spcBef>
              <a:spcPct val="0"/>
            </a:spcBef>
            <a:spcAft>
              <a:spcPct val="35000"/>
            </a:spcAft>
            <a:buNone/>
          </a:pPr>
          <a:r>
            <a:rPr lang="es-MX" sz="1600" kern="1200"/>
            <a:t>Los estudiantes pueden inscribirse en múltiples cursos</a:t>
          </a:r>
        </a:p>
      </dsp:txBody>
      <dsp:txXfrm rot="10800000">
        <a:off x="1235029" y="2216603"/>
        <a:ext cx="4143343" cy="568873"/>
      </dsp:txXfrm>
    </dsp:sp>
    <dsp:sp modelId="{EBAD7EAF-6C03-487F-87B1-32338038EED0}">
      <dsp:nvSpPr>
        <dsp:cNvPr id="0" name=""/>
        <dsp:cNvSpPr/>
      </dsp:nvSpPr>
      <dsp:spPr>
        <a:xfrm>
          <a:off x="704913" y="2216870"/>
          <a:ext cx="568873" cy="568873"/>
        </a:xfrm>
        <a:prstGeom prst="ellipse">
          <a:avLst/>
        </a:prstGeom>
        <a:solidFill>
          <a:schemeClr val="accent2">
            <a:tint val="50000"/>
            <a:hueOff val="-528397"/>
            <a:satOff val="-45702"/>
            <a:lumOff val="-457"/>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627D353-D51E-45AE-865F-D5CF6702D262}">
      <dsp:nvSpPr>
        <dsp:cNvPr id="0" name=""/>
        <dsp:cNvSpPr/>
      </dsp:nvSpPr>
      <dsp:spPr>
        <a:xfrm rot="10800000">
          <a:off x="1092811" y="2941699"/>
          <a:ext cx="4285561" cy="568873"/>
        </a:xfrm>
        <a:prstGeom prst="homePlate">
          <a:avLst/>
        </a:prstGeom>
        <a:gradFill rotWithShape="0">
          <a:gsLst>
            <a:gs pos="0">
              <a:schemeClr val="accent2">
                <a:hueOff val="-1164290"/>
                <a:satOff val="-67142"/>
                <a:lumOff val="6902"/>
                <a:alphaOff val="0"/>
                <a:lumMod val="110000"/>
                <a:satMod val="105000"/>
                <a:tint val="67000"/>
              </a:schemeClr>
            </a:gs>
            <a:gs pos="50000">
              <a:schemeClr val="accent2">
                <a:hueOff val="-1164290"/>
                <a:satOff val="-67142"/>
                <a:lumOff val="6902"/>
                <a:alphaOff val="0"/>
                <a:lumMod val="105000"/>
                <a:satMod val="103000"/>
                <a:tint val="73000"/>
              </a:schemeClr>
            </a:gs>
            <a:gs pos="100000">
              <a:schemeClr val="accent2">
                <a:hueOff val="-1164290"/>
                <a:satOff val="-67142"/>
                <a:lumOff val="690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0857" tIns="60960" rIns="113792" bIns="60960" numCol="1" spcCol="1270" anchor="ctr" anchorCtr="0">
          <a:noAutofit/>
        </a:bodyPr>
        <a:lstStyle/>
        <a:p>
          <a:pPr marL="0" lvl="0" indent="0" algn="ctr" defTabSz="711200">
            <a:lnSpc>
              <a:spcPct val="90000"/>
            </a:lnSpc>
            <a:spcBef>
              <a:spcPct val="0"/>
            </a:spcBef>
            <a:spcAft>
              <a:spcPct val="35000"/>
            </a:spcAft>
            <a:buNone/>
          </a:pPr>
          <a:r>
            <a:rPr lang="es-MX" sz="1600" kern="1200"/>
            <a:t>Un estudiante puede tener varias evaluaciones en diferentes cursos</a:t>
          </a:r>
        </a:p>
      </dsp:txBody>
      <dsp:txXfrm rot="10800000">
        <a:off x="1235029" y="2941699"/>
        <a:ext cx="4143343" cy="568873"/>
      </dsp:txXfrm>
    </dsp:sp>
    <dsp:sp modelId="{7F77F30A-5778-45E6-8B4A-DDC6ACB885A1}">
      <dsp:nvSpPr>
        <dsp:cNvPr id="0" name=""/>
        <dsp:cNvSpPr/>
      </dsp:nvSpPr>
      <dsp:spPr>
        <a:xfrm>
          <a:off x="704913" y="2955557"/>
          <a:ext cx="568873" cy="568873"/>
        </a:xfrm>
        <a:prstGeom prst="ellipse">
          <a:avLst/>
        </a:prstGeom>
        <a:solidFill>
          <a:schemeClr val="accent2">
            <a:tint val="50000"/>
            <a:hueOff val="-704530"/>
            <a:satOff val="-60936"/>
            <a:lumOff val="-61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B8513766-86E2-43F3-949E-8B2510432AA9}">
      <dsp:nvSpPr>
        <dsp:cNvPr id="0" name=""/>
        <dsp:cNvSpPr/>
      </dsp:nvSpPr>
      <dsp:spPr>
        <a:xfrm rot="10800000">
          <a:off x="1092811" y="3680386"/>
          <a:ext cx="4285561" cy="568873"/>
        </a:xfrm>
        <a:prstGeom prst="homePlate">
          <a:avLst/>
        </a:prstGeom>
        <a:gradFill rotWithShape="0">
          <a:gsLst>
            <a:gs pos="0">
              <a:schemeClr val="accent2">
                <a:hueOff val="-1455363"/>
                <a:satOff val="-83928"/>
                <a:lumOff val="8628"/>
                <a:alphaOff val="0"/>
                <a:lumMod val="110000"/>
                <a:satMod val="105000"/>
                <a:tint val="67000"/>
              </a:schemeClr>
            </a:gs>
            <a:gs pos="50000">
              <a:schemeClr val="accent2">
                <a:hueOff val="-1455363"/>
                <a:satOff val="-83928"/>
                <a:lumOff val="8628"/>
                <a:alphaOff val="0"/>
                <a:lumMod val="105000"/>
                <a:satMod val="103000"/>
                <a:tint val="73000"/>
              </a:schemeClr>
            </a:gs>
            <a:gs pos="100000">
              <a:schemeClr val="accent2">
                <a:hueOff val="-1455363"/>
                <a:satOff val="-83928"/>
                <a:lumOff val="862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0857" tIns="60960" rIns="113792" bIns="60960" numCol="1" spcCol="1270" anchor="ctr" anchorCtr="0">
          <a:noAutofit/>
        </a:bodyPr>
        <a:lstStyle/>
        <a:p>
          <a:pPr marL="0" lvl="0" indent="0" algn="ctr" defTabSz="711200">
            <a:lnSpc>
              <a:spcPct val="90000"/>
            </a:lnSpc>
            <a:spcBef>
              <a:spcPct val="0"/>
            </a:spcBef>
            <a:spcAft>
              <a:spcPct val="35000"/>
            </a:spcAft>
            <a:buNone/>
          </a:pPr>
          <a:r>
            <a:rPr lang="es-MX" sz="1600" kern="1200"/>
            <a:t>Un curso tiene múltiples evaluaciones</a:t>
          </a:r>
          <a:endParaRPr lang="es-CO" sz="1600" kern="1200"/>
        </a:p>
      </dsp:txBody>
      <dsp:txXfrm rot="10800000">
        <a:off x="1235029" y="3680386"/>
        <a:ext cx="4143343" cy="568873"/>
      </dsp:txXfrm>
    </dsp:sp>
    <dsp:sp modelId="{EF88A043-6C28-4481-85F4-3DAD061D1D78}">
      <dsp:nvSpPr>
        <dsp:cNvPr id="0" name=""/>
        <dsp:cNvSpPr/>
      </dsp:nvSpPr>
      <dsp:spPr>
        <a:xfrm>
          <a:off x="704913" y="3694243"/>
          <a:ext cx="568873" cy="568873"/>
        </a:xfrm>
        <a:prstGeom prst="ellipse">
          <a:avLst/>
        </a:prstGeom>
        <a:solidFill>
          <a:schemeClr val="accent2">
            <a:tint val="50000"/>
            <a:hueOff val="-880662"/>
            <a:satOff val="-76170"/>
            <a:lumOff val="-762"/>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07617-53A5-4E96-8388-ACE54103C444}">
      <dsp:nvSpPr>
        <dsp:cNvPr id="0" name=""/>
        <dsp:cNvSpPr/>
      </dsp:nvSpPr>
      <dsp:spPr>
        <a:xfrm rot="10800000">
          <a:off x="8725" y="364933"/>
          <a:ext cx="4953472" cy="637805"/>
        </a:xfrm>
        <a:prstGeom prst="homePlat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2516" tIns="76200" rIns="142240" bIns="76200" numCol="1" spcCol="1270" anchor="ctr" anchorCtr="0">
          <a:noAutofit/>
        </a:bodyPr>
        <a:lstStyle/>
        <a:p>
          <a:pPr marL="0" lvl="0" indent="0" algn="ctr" defTabSz="889000">
            <a:lnSpc>
              <a:spcPct val="90000"/>
            </a:lnSpc>
            <a:spcBef>
              <a:spcPct val="0"/>
            </a:spcBef>
            <a:spcAft>
              <a:spcPct val="35000"/>
            </a:spcAft>
            <a:buNone/>
          </a:pPr>
          <a:r>
            <a:rPr lang="es-ES" sz="2000" b="1" kern="1200"/>
            <a:t>¿</a:t>
          </a:r>
          <a:r>
            <a:rPr lang="es-ES" sz="2000" b="1" kern="1200">
              <a:latin typeface="Calibri Light" panose="020F0302020204030204"/>
            </a:rPr>
            <a:t>Cuáles son las materias </a:t>
          </a:r>
        </a:p>
        <a:p>
          <a:pPr marL="0" lvl="0" indent="0" algn="ctr" defTabSz="889000">
            <a:lnSpc>
              <a:spcPct val="90000"/>
            </a:lnSpc>
            <a:spcBef>
              <a:spcPct val="0"/>
            </a:spcBef>
            <a:spcAft>
              <a:spcPct val="35000"/>
            </a:spcAft>
            <a:buNone/>
          </a:pPr>
          <a:r>
            <a:rPr lang="es-ES" sz="2000" b="1" kern="1200">
              <a:latin typeface="Calibri Light" panose="020F0302020204030204"/>
            </a:rPr>
            <a:t>con mas acogida</a:t>
          </a:r>
          <a:r>
            <a:rPr lang="es-ES" sz="2000" b="1" kern="1200"/>
            <a:t>?</a:t>
          </a:r>
          <a:endParaRPr lang="es-MX" sz="2000" b="1" kern="1200"/>
        </a:p>
      </dsp:txBody>
      <dsp:txXfrm rot="10800000">
        <a:off x="168176" y="364933"/>
        <a:ext cx="4794021" cy="637805"/>
      </dsp:txXfrm>
    </dsp:sp>
    <dsp:sp modelId="{D79B67F5-47DE-4854-B7D0-A830331D3808}">
      <dsp:nvSpPr>
        <dsp:cNvPr id="0" name=""/>
        <dsp:cNvSpPr/>
      </dsp:nvSpPr>
      <dsp:spPr>
        <a:xfrm>
          <a:off x="0" y="0"/>
          <a:ext cx="1366336" cy="1366336"/>
        </a:xfrm>
        <a:prstGeom prst="ellipse">
          <a:avLst/>
        </a:prstGeom>
        <a:blipFill rotWithShape="1">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07617-53A5-4E96-8388-ACE54103C444}">
      <dsp:nvSpPr>
        <dsp:cNvPr id="0" name=""/>
        <dsp:cNvSpPr/>
      </dsp:nvSpPr>
      <dsp:spPr>
        <a:xfrm rot="10800000">
          <a:off x="19031" y="150202"/>
          <a:ext cx="5401941" cy="751307"/>
        </a:xfrm>
        <a:prstGeom prst="homePlat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1596" tIns="76200" rIns="142240" bIns="76200" numCol="1" spcCol="1270" anchor="ctr" anchorCtr="0">
          <a:noAutofit/>
        </a:bodyPr>
        <a:lstStyle/>
        <a:p>
          <a:pPr marL="0" lvl="0" indent="0" algn="ctr" defTabSz="889000">
            <a:lnSpc>
              <a:spcPct val="90000"/>
            </a:lnSpc>
            <a:spcBef>
              <a:spcPct val="0"/>
            </a:spcBef>
            <a:spcAft>
              <a:spcPct val="35000"/>
            </a:spcAft>
            <a:buNone/>
          </a:pPr>
          <a:r>
            <a:rPr lang="es-ES" sz="2000" b="1" kern="1200"/>
            <a:t>¿</a:t>
          </a:r>
          <a:r>
            <a:rPr lang="es-ES" sz="2000" b="1" kern="1200">
              <a:latin typeface="Calibri Light" panose="020F0302020204030204"/>
            </a:rPr>
            <a:t>Cuáles materias se deben ofertar</a:t>
          </a:r>
        </a:p>
        <a:p>
          <a:pPr marL="0" lvl="0" indent="0" algn="ctr" defTabSz="889000">
            <a:lnSpc>
              <a:spcPct val="90000"/>
            </a:lnSpc>
            <a:spcBef>
              <a:spcPct val="0"/>
            </a:spcBef>
            <a:spcAft>
              <a:spcPct val="35000"/>
            </a:spcAft>
            <a:buNone/>
          </a:pPr>
          <a:r>
            <a:rPr lang="es-ES" sz="2000" b="1" kern="1200">
              <a:latin typeface="Calibri Light" panose="020F0302020204030204"/>
            </a:rPr>
            <a:t>en el 2025</a:t>
          </a:r>
          <a:r>
            <a:rPr lang="es-ES" sz="2000" b="1" kern="1200"/>
            <a:t>?</a:t>
          </a:r>
          <a:endParaRPr lang="es-MX" sz="2000" b="1" kern="1200"/>
        </a:p>
      </dsp:txBody>
      <dsp:txXfrm rot="10800000">
        <a:off x="206858" y="150202"/>
        <a:ext cx="5214114" cy="751307"/>
      </dsp:txXfrm>
    </dsp:sp>
    <dsp:sp modelId="{D79B67F5-47DE-4854-B7D0-A830331D3808}">
      <dsp:nvSpPr>
        <dsp:cNvPr id="0" name=""/>
        <dsp:cNvSpPr/>
      </dsp:nvSpPr>
      <dsp:spPr>
        <a:xfrm>
          <a:off x="0" y="0"/>
          <a:ext cx="1069446" cy="1069446"/>
        </a:xfrm>
        <a:prstGeom prst="ellipse">
          <a:avLst/>
        </a:prstGeom>
        <a:blipFill rotWithShape="1">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06931-2853-433C-9799-00F896416DF5}">
      <dsp:nvSpPr>
        <dsp:cNvPr id="0" name=""/>
        <dsp:cNvSpPr/>
      </dsp:nvSpPr>
      <dsp:spPr>
        <a:xfrm>
          <a:off x="3049" y="493969"/>
          <a:ext cx="2307728" cy="756000"/>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CO" sz="1400" kern="1200"/>
            <a:t>Generación de Datos:</a:t>
          </a:r>
        </a:p>
      </dsp:txBody>
      <dsp:txXfrm>
        <a:off x="381049" y="493969"/>
        <a:ext cx="1551728" cy="756000"/>
      </dsp:txXfrm>
    </dsp:sp>
    <dsp:sp modelId="{C25621F4-E537-4394-BDC1-79650FE85E45}">
      <dsp:nvSpPr>
        <dsp:cNvPr id="0" name=""/>
        <dsp:cNvSpPr/>
      </dsp:nvSpPr>
      <dsp:spPr>
        <a:xfrm>
          <a:off x="3049" y="1344469"/>
          <a:ext cx="1846182" cy="258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es-MX" sz="1400" kern="1200"/>
            <a:t> Captura de información inicial al momento de la matrícula (datos personales del estudiante, información del curso, programa académico).
Fuentes: formularios de inscripción, encuestas de satisfacción, y registros administrativos.</a:t>
          </a:r>
          <a:endParaRPr lang="es-CO" sz="1400" kern="1200"/>
        </a:p>
      </dsp:txBody>
      <dsp:txXfrm>
        <a:off x="3049" y="1344469"/>
        <a:ext cx="1846182" cy="2583000"/>
      </dsp:txXfrm>
    </dsp:sp>
    <dsp:sp modelId="{BB12B2B1-898D-45E1-A2AF-B7D519CEF3ED}">
      <dsp:nvSpPr>
        <dsp:cNvPr id="0" name=""/>
        <dsp:cNvSpPr/>
      </dsp:nvSpPr>
      <dsp:spPr>
        <a:xfrm>
          <a:off x="2094777" y="493969"/>
          <a:ext cx="2307728" cy="756000"/>
        </a:xfrm>
        <a:prstGeom prst="chevron">
          <a:avLst/>
        </a:prstGeom>
        <a:solidFill>
          <a:schemeClr val="accent4">
            <a:hueOff val="2598923"/>
            <a:satOff val="-11992"/>
            <a:lumOff val="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CO" sz="1400" kern="1200"/>
            <a:t>Organización y Consolidación:</a:t>
          </a:r>
        </a:p>
      </dsp:txBody>
      <dsp:txXfrm>
        <a:off x="2472777" y="493969"/>
        <a:ext cx="1551728" cy="756000"/>
      </dsp:txXfrm>
    </dsp:sp>
    <dsp:sp modelId="{FC65A92C-2842-488A-BEDD-880425A32E7B}">
      <dsp:nvSpPr>
        <dsp:cNvPr id="0" name=""/>
        <dsp:cNvSpPr/>
      </dsp:nvSpPr>
      <dsp:spPr>
        <a:xfrm>
          <a:off x="2094777" y="1344469"/>
          <a:ext cx="1846182" cy="258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es-MX" sz="1400" kern="1200"/>
            <a:t>Clasificación de los datos según relevancia para el negocio (datos de matrícula, tasas de retención, cancelaciones)</a:t>
          </a:r>
          <a:endParaRPr lang="es-CO" sz="1400" kern="1200"/>
        </a:p>
        <a:p>
          <a:pPr marL="114300" lvl="1" indent="-114300" algn="l" defTabSz="622300">
            <a:lnSpc>
              <a:spcPct val="90000"/>
            </a:lnSpc>
            <a:spcBef>
              <a:spcPct val="0"/>
            </a:spcBef>
            <a:spcAft>
              <a:spcPct val="15000"/>
            </a:spcAft>
            <a:buChar char="•"/>
          </a:pPr>
          <a:r>
            <a:rPr lang="es-MX" sz="1400" kern="1200"/>
            <a:t>Generación de </a:t>
          </a:r>
          <a:r>
            <a:rPr lang="es-MX" sz="1400" kern="1200" err="1"/>
            <a:t>dashboards</a:t>
          </a:r>
          <a:r>
            <a:rPr lang="es-MX" sz="1400" kern="1200"/>
            <a:t> que reflejen indicadores clave para la dirección académica.</a:t>
          </a:r>
          <a:endParaRPr lang="es-CO" sz="1400" kern="1200"/>
        </a:p>
      </dsp:txBody>
      <dsp:txXfrm>
        <a:off x="2094777" y="1344469"/>
        <a:ext cx="1846182" cy="2583000"/>
      </dsp:txXfrm>
    </dsp:sp>
    <dsp:sp modelId="{BFDC7649-12E3-43B9-A68D-25301D468646}">
      <dsp:nvSpPr>
        <dsp:cNvPr id="0" name=""/>
        <dsp:cNvSpPr/>
      </dsp:nvSpPr>
      <dsp:spPr>
        <a:xfrm>
          <a:off x="4186506" y="493969"/>
          <a:ext cx="2307728" cy="756000"/>
        </a:xfrm>
        <a:prstGeom prst="chevron">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MX" sz="1400" kern="1200"/>
            <a:t>Explotación para la Toma de Decisiones:</a:t>
          </a:r>
          <a:endParaRPr lang="es-CO" sz="1400" kern="1200"/>
        </a:p>
      </dsp:txBody>
      <dsp:txXfrm>
        <a:off x="4564506" y="493969"/>
        <a:ext cx="1551728" cy="756000"/>
      </dsp:txXfrm>
    </dsp:sp>
    <dsp:sp modelId="{44D699FB-E1F7-4EF8-9C46-1499F396144A}">
      <dsp:nvSpPr>
        <dsp:cNvPr id="0" name=""/>
        <dsp:cNvSpPr/>
      </dsp:nvSpPr>
      <dsp:spPr>
        <a:xfrm>
          <a:off x="4186506" y="1344469"/>
          <a:ext cx="1846182" cy="258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es-MX" sz="1400" kern="1200"/>
            <a:t>Uso de datos para diseñar estrategias académicas (apertura de nuevos programas, intervenciones para evitar deserción).
Generación de reportes periódicos para la alta dirección.</a:t>
          </a:r>
          <a:endParaRPr lang="es-CO" sz="1400" kern="1200"/>
        </a:p>
      </dsp:txBody>
      <dsp:txXfrm>
        <a:off x="4186506" y="1344469"/>
        <a:ext cx="1846182" cy="2583000"/>
      </dsp:txXfrm>
    </dsp:sp>
    <dsp:sp modelId="{7285BF27-0780-4051-84D2-2A6C5F030756}">
      <dsp:nvSpPr>
        <dsp:cNvPr id="0" name=""/>
        <dsp:cNvSpPr/>
      </dsp:nvSpPr>
      <dsp:spPr>
        <a:xfrm>
          <a:off x="6278234" y="493969"/>
          <a:ext cx="2307728" cy="756000"/>
        </a:xfrm>
        <a:prstGeom prst="chevron">
          <a:avLst/>
        </a:prstGeom>
        <a:solidFill>
          <a:schemeClr val="accent4">
            <a:hueOff val="7796769"/>
            <a:satOff val="-35976"/>
            <a:lumOff val="13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CO" sz="1400" kern="1200"/>
            <a:t>Evaluación y Retroalimentación</a:t>
          </a:r>
        </a:p>
      </dsp:txBody>
      <dsp:txXfrm>
        <a:off x="6656234" y="493969"/>
        <a:ext cx="1551728" cy="756000"/>
      </dsp:txXfrm>
    </dsp:sp>
    <dsp:sp modelId="{A1203A11-55D4-46AF-8AD3-A8C930FF2A14}">
      <dsp:nvSpPr>
        <dsp:cNvPr id="0" name=""/>
        <dsp:cNvSpPr/>
      </dsp:nvSpPr>
      <dsp:spPr>
        <a:xfrm>
          <a:off x="6278234" y="1344469"/>
          <a:ext cx="1846182" cy="258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es-MX" sz="1400" kern="1200"/>
            <a:t>Revisión de los indicadores de desempeño institucional basados en los datos consolidados.
Ajustes a procesos y políticas según los hallazgos.</a:t>
          </a:r>
          <a:endParaRPr lang="es-CO" sz="1400" kern="1200"/>
        </a:p>
      </dsp:txBody>
      <dsp:txXfrm>
        <a:off x="6278234" y="1344469"/>
        <a:ext cx="1846182" cy="2583000"/>
      </dsp:txXfrm>
    </dsp:sp>
    <dsp:sp modelId="{97C44018-0D3D-4229-8E8B-C472F3A13A20}">
      <dsp:nvSpPr>
        <dsp:cNvPr id="0" name=""/>
        <dsp:cNvSpPr/>
      </dsp:nvSpPr>
      <dsp:spPr>
        <a:xfrm>
          <a:off x="8369963" y="493969"/>
          <a:ext cx="2307728" cy="756000"/>
        </a:xfrm>
        <a:prstGeom prst="chevron">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CO" sz="1400" kern="1200"/>
            <a:t>Archivado o Eliminación</a:t>
          </a:r>
        </a:p>
      </dsp:txBody>
      <dsp:txXfrm>
        <a:off x="8747963" y="493969"/>
        <a:ext cx="1551728" cy="756000"/>
      </dsp:txXfrm>
    </dsp:sp>
    <dsp:sp modelId="{206FC5C9-8CC0-470D-80D6-E2866AFF2048}">
      <dsp:nvSpPr>
        <dsp:cNvPr id="0" name=""/>
        <dsp:cNvSpPr/>
      </dsp:nvSpPr>
      <dsp:spPr>
        <a:xfrm>
          <a:off x="8369963" y="1344469"/>
          <a:ext cx="1846182" cy="258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es-MX" sz="1400" kern="1200"/>
            <a:t>Conservación de datos relevantes para análisis históricos o cumplimiento legal.</a:t>
          </a:r>
          <a:endParaRPr lang="es-CO" sz="1400" kern="1200"/>
        </a:p>
        <a:p>
          <a:pPr marL="114300" lvl="1" indent="-114300" algn="l" defTabSz="622300">
            <a:lnSpc>
              <a:spcPct val="90000"/>
            </a:lnSpc>
            <a:spcBef>
              <a:spcPct val="0"/>
            </a:spcBef>
            <a:spcAft>
              <a:spcPct val="15000"/>
            </a:spcAft>
            <a:buChar char="•"/>
          </a:pPr>
          <a:r>
            <a:rPr lang="es-MX" sz="1400" kern="1200"/>
            <a:t>Eliminación de datos no útiles conforme a políticas de retención.</a:t>
          </a:r>
          <a:endParaRPr lang="es-CO" sz="1400" kern="1200"/>
        </a:p>
      </dsp:txBody>
      <dsp:txXfrm>
        <a:off x="8369963" y="1344469"/>
        <a:ext cx="1846182" cy="2583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06931-2853-433C-9799-00F896416DF5}">
      <dsp:nvSpPr>
        <dsp:cNvPr id="0" name=""/>
        <dsp:cNvSpPr/>
      </dsp:nvSpPr>
      <dsp:spPr>
        <a:xfrm>
          <a:off x="5441" y="600141"/>
          <a:ext cx="1958309" cy="7020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s-CO" sz="1300" kern="1200"/>
            <a:t>Captura de Datos:</a:t>
          </a:r>
        </a:p>
      </dsp:txBody>
      <dsp:txXfrm>
        <a:off x="356441" y="600141"/>
        <a:ext cx="1256309" cy="702000"/>
      </dsp:txXfrm>
    </dsp:sp>
    <dsp:sp modelId="{C25621F4-E537-4394-BDC1-79650FE85E45}">
      <dsp:nvSpPr>
        <dsp:cNvPr id="0" name=""/>
        <dsp:cNvSpPr/>
      </dsp:nvSpPr>
      <dsp:spPr>
        <a:xfrm>
          <a:off x="5441" y="1389891"/>
          <a:ext cx="1566647" cy="243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s-MX" sz="1300" kern="1200"/>
            <a:t>Integración de los sistemas de entrada (</a:t>
          </a:r>
          <a:r>
            <a:rPr lang="es-MX" sz="1300" kern="1200" err="1"/>
            <a:t>e.g</a:t>
          </a:r>
          <a:r>
            <a:rPr lang="es-MX" sz="1300" kern="1200"/>
            <a:t>., Enlace Académico, HubSpot).
Validaciones automáticas para asegurar calidad en el momento del ingreso.</a:t>
          </a:r>
          <a:endParaRPr lang="es-CO" sz="1300" kern="1200"/>
        </a:p>
      </dsp:txBody>
      <dsp:txXfrm>
        <a:off x="5441" y="1389891"/>
        <a:ext cx="1566647" cy="2431406"/>
      </dsp:txXfrm>
    </dsp:sp>
    <dsp:sp modelId="{BB12B2B1-898D-45E1-A2AF-B7D519CEF3ED}">
      <dsp:nvSpPr>
        <dsp:cNvPr id="0" name=""/>
        <dsp:cNvSpPr/>
      </dsp:nvSpPr>
      <dsp:spPr>
        <a:xfrm>
          <a:off x="1747751" y="600141"/>
          <a:ext cx="1958309" cy="7020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s-CO" sz="1300" kern="1200"/>
            <a:t>Procesamiento y Limpieza:</a:t>
          </a:r>
        </a:p>
      </dsp:txBody>
      <dsp:txXfrm>
        <a:off x="2098751" y="600141"/>
        <a:ext cx="1256309" cy="702000"/>
      </dsp:txXfrm>
    </dsp:sp>
    <dsp:sp modelId="{FC65A92C-2842-488A-BEDD-880425A32E7B}">
      <dsp:nvSpPr>
        <dsp:cNvPr id="0" name=""/>
        <dsp:cNvSpPr/>
      </dsp:nvSpPr>
      <dsp:spPr>
        <a:xfrm>
          <a:off x="1747751" y="1389891"/>
          <a:ext cx="1566647" cy="243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s-MX" sz="1300" kern="1200"/>
            <a:t>Automatización de procesos de limpieza de datos (remoción de duplicados, corrección de errores).
Estandarización de formatos para nombres, números de identificación y teléfonos.</a:t>
          </a:r>
          <a:endParaRPr lang="es-CO" sz="1300" kern="1200"/>
        </a:p>
      </dsp:txBody>
      <dsp:txXfrm>
        <a:off x="1747751" y="1389891"/>
        <a:ext cx="1566647" cy="2431406"/>
      </dsp:txXfrm>
    </dsp:sp>
    <dsp:sp modelId="{BFDC7649-12E3-43B9-A68D-25301D468646}">
      <dsp:nvSpPr>
        <dsp:cNvPr id="0" name=""/>
        <dsp:cNvSpPr/>
      </dsp:nvSpPr>
      <dsp:spPr>
        <a:xfrm>
          <a:off x="3490060" y="600141"/>
          <a:ext cx="1958309" cy="7020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s-CO" sz="1300" kern="1200"/>
            <a:t>Almacenamiento:</a:t>
          </a:r>
        </a:p>
      </dsp:txBody>
      <dsp:txXfrm>
        <a:off x="3841060" y="600141"/>
        <a:ext cx="1256309" cy="702000"/>
      </dsp:txXfrm>
    </dsp:sp>
    <dsp:sp modelId="{44D699FB-E1F7-4EF8-9C46-1499F396144A}">
      <dsp:nvSpPr>
        <dsp:cNvPr id="0" name=""/>
        <dsp:cNvSpPr/>
      </dsp:nvSpPr>
      <dsp:spPr>
        <a:xfrm>
          <a:off x="3490060" y="1389891"/>
          <a:ext cx="1566647" cy="243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s-MX" sz="1300" kern="1200"/>
            <a:t>Almacenamiento estructurado en bases de datos relacionales para consultas rápidas y eficientes.
Respaldos automáticos para evitar pérdida de información crítica.</a:t>
          </a:r>
          <a:endParaRPr lang="es-CO" sz="1300" kern="1200"/>
        </a:p>
      </dsp:txBody>
      <dsp:txXfrm>
        <a:off x="3490060" y="1389891"/>
        <a:ext cx="1566647" cy="2431406"/>
      </dsp:txXfrm>
    </dsp:sp>
    <dsp:sp modelId="{7285BF27-0780-4051-84D2-2A6C5F030756}">
      <dsp:nvSpPr>
        <dsp:cNvPr id="0" name=""/>
        <dsp:cNvSpPr/>
      </dsp:nvSpPr>
      <dsp:spPr>
        <a:xfrm>
          <a:off x="5232370" y="600141"/>
          <a:ext cx="1958309" cy="7020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s-CO" sz="1300" kern="1200"/>
            <a:t>Análisis y Consulta:</a:t>
          </a:r>
        </a:p>
      </dsp:txBody>
      <dsp:txXfrm>
        <a:off x="5583370" y="600141"/>
        <a:ext cx="1256309" cy="702000"/>
      </dsp:txXfrm>
    </dsp:sp>
    <dsp:sp modelId="{A1203A11-55D4-46AF-8AD3-A8C930FF2A14}">
      <dsp:nvSpPr>
        <dsp:cNvPr id="0" name=""/>
        <dsp:cNvSpPr/>
      </dsp:nvSpPr>
      <dsp:spPr>
        <a:xfrm>
          <a:off x="5232370" y="1389891"/>
          <a:ext cx="1566647" cy="243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s-MX" sz="1300" kern="1200"/>
            <a:t>Uso de herramientas como </a:t>
          </a:r>
          <a:r>
            <a:rPr lang="es-MX" sz="1300" kern="1200" err="1"/>
            <a:t>Power</a:t>
          </a:r>
          <a:r>
            <a:rPr lang="es-MX" sz="1300" kern="1200"/>
            <a:t> BI para generar visualizaciones y reportes en tiempo real.
Consultas complejas para identificar tendencias y patrones en la matrícula y desempeño estudiantil.</a:t>
          </a:r>
          <a:endParaRPr lang="es-CO" sz="1300" kern="1200"/>
        </a:p>
      </dsp:txBody>
      <dsp:txXfrm>
        <a:off x="5232370" y="1389891"/>
        <a:ext cx="1566647" cy="2431406"/>
      </dsp:txXfrm>
    </dsp:sp>
    <dsp:sp modelId="{97C44018-0D3D-4229-8E8B-C472F3A13A20}">
      <dsp:nvSpPr>
        <dsp:cNvPr id="0" name=""/>
        <dsp:cNvSpPr/>
      </dsp:nvSpPr>
      <dsp:spPr>
        <a:xfrm>
          <a:off x="6974680" y="600141"/>
          <a:ext cx="1958309" cy="7020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s-CO" sz="1300" kern="1200"/>
            <a:t>Seguridad y </a:t>
          </a:r>
          <a:r>
            <a:rPr lang="es-CO" sz="1300" kern="1200" err="1"/>
            <a:t>Protecció</a:t>
          </a:r>
          <a:r>
            <a:rPr lang="es-CO" sz="1300" kern="1200"/>
            <a:t>:</a:t>
          </a:r>
        </a:p>
      </dsp:txBody>
      <dsp:txXfrm>
        <a:off x="7325680" y="600141"/>
        <a:ext cx="1256309" cy="702000"/>
      </dsp:txXfrm>
    </dsp:sp>
    <dsp:sp modelId="{206FC5C9-8CC0-470D-80D6-E2866AFF2048}">
      <dsp:nvSpPr>
        <dsp:cNvPr id="0" name=""/>
        <dsp:cNvSpPr/>
      </dsp:nvSpPr>
      <dsp:spPr>
        <a:xfrm>
          <a:off x="6974680" y="1389891"/>
          <a:ext cx="1566647" cy="243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s-MX" sz="1300" kern="1200"/>
            <a:t>Implementación de cifrado y autenticación </a:t>
          </a:r>
          <a:r>
            <a:rPr lang="es-MX" sz="1300" kern="1200" err="1"/>
            <a:t>multifactor</a:t>
          </a:r>
          <a:r>
            <a:rPr lang="es-MX" sz="1300" kern="1200"/>
            <a:t> para acceso a datos sensibles.
Auditorías periódicas para identificar vulnerabilidades.</a:t>
          </a:r>
          <a:endParaRPr lang="es-CO" sz="1300" kern="1200"/>
        </a:p>
      </dsp:txBody>
      <dsp:txXfrm>
        <a:off x="6974680" y="1389891"/>
        <a:ext cx="1566647" cy="2431406"/>
      </dsp:txXfrm>
    </dsp:sp>
    <dsp:sp modelId="{25D70903-8457-4ACD-9DBC-9C01C7834FD9}">
      <dsp:nvSpPr>
        <dsp:cNvPr id="0" name=""/>
        <dsp:cNvSpPr/>
      </dsp:nvSpPr>
      <dsp:spPr>
        <a:xfrm>
          <a:off x="8716989" y="600141"/>
          <a:ext cx="1958309" cy="7020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s-CO" sz="1300" kern="1200"/>
            <a:t>Depuración o Migración:</a:t>
          </a:r>
        </a:p>
      </dsp:txBody>
      <dsp:txXfrm>
        <a:off x="9067989" y="600141"/>
        <a:ext cx="1256309" cy="702000"/>
      </dsp:txXfrm>
    </dsp:sp>
    <dsp:sp modelId="{06DD914C-00BD-4EDF-BECB-3773BD8D87C6}">
      <dsp:nvSpPr>
        <dsp:cNvPr id="0" name=""/>
        <dsp:cNvSpPr/>
      </dsp:nvSpPr>
      <dsp:spPr>
        <a:xfrm>
          <a:off x="8716989" y="1389891"/>
          <a:ext cx="1566647" cy="243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s-MX" sz="1300" kern="1200"/>
            <a:t>Depuración de datos obsoletos según políticas de retención.
Migración a sistemas nuevos o más avanzados si es necesario</a:t>
          </a:r>
          <a:endParaRPr lang="es-CO" sz="1300" kern="1200"/>
        </a:p>
      </dsp:txBody>
      <dsp:txXfrm>
        <a:off x="8716989" y="1389891"/>
        <a:ext cx="1566647" cy="243140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06931-2853-433C-9799-00F896416DF5}">
      <dsp:nvSpPr>
        <dsp:cNvPr id="0" name=""/>
        <dsp:cNvSpPr/>
      </dsp:nvSpPr>
      <dsp:spPr>
        <a:xfrm>
          <a:off x="5441" y="616594"/>
          <a:ext cx="1958309" cy="702000"/>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s-CO" sz="1300" kern="1200"/>
            <a:t> Planificación y Gobernanza:</a:t>
          </a:r>
        </a:p>
      </dsp:txBody>
      <dsp:txXfrm>
        <a:off x="356441" y="616594"/>
        <a:ext cx="1256309" cy="702000"/>
      </dsp:txXfrm>
    </dsp:sp>
    <dsp:sp modelId="{C25621F4-E537-4394-BDC1-79650FE85E45}">
      <dsp:nvSpPr>
        <dsp:cNvPr id="0" name=""/>
        <dsp:cNvSpPr/>
      </dsp:nvSpPr>
      <dsp:spPr>
        <a:xfrm>
          <a:off x="5441" y="1406344"/>
          <a:ext cx="1566647" cy="239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s-MX" sz="1300" kern="1200"/>
            <a:t>Definición de políticas y estándares de calidad de los datos (formato de datos, métricas de calidad).
 Asignación de roles y responsabilidades en la gestión de los datos (</a:t>
          </a:r>
          <a:r>
            <a:rPr lang="es-MX" sz="1300" kern="1200" err="1"/>
            <a:t>e.g</a:t>
          </a:r>
          <a:r>
            <a:rPr lang="es-MX" sz="1300" kern="1200"/>
            <a:t>., responsables de la entrada, validación y auditoría).</a:t>
          </a:r>
          <a:endParaRPr lang="es-CO" sz="1300" kern="1200"/>
        </a:p>
      </dsp:txBody>
      <dsp:txXfrm>
        <a:off x="5441" y="1406344"/>
        <a:ext cx="1566647" cy="2398500"/>
      </dsp:txXfrm>
    </dsp:sp>
    <dsp:sp modelId="{BB12B2B1-898D-45E1-A2AF-B7D519CEF3ED}">
      <dsp:nvSpPr>
        <dsp:cNvPr id="0" name=""/>
        <dsp:cNvSpPr/>
      </dsp:nvSpPr>
      <dsp:spPr>
        <a:xfrm>
          <a:off x="1747751" y="616594"/>
          <a:ext cx="1958309" cy="702000"/>
        </a:xfrm>
        <a:prstGeom prst="chevron">
          <a:avLst/>
        </a:prstGeom>
        <a:solidFill>
          <a:schemeClr val="accent4">
            <a:hueOff val="2079139"/>
            <a:satOff val="-9594"/>
            <a:lumOff val="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s-CO" sz="1300" kern="1200"/>
            <a:t>Captura y Adquisición:</a:t>
          </a:r>
        </a:p>
      </dsp:txBody>
      <dsp:txXfrm>
        <a:off x="2098751" y="616594"/>
        <a:ext cx="1256309" cy="702000"/>
      </dsp:txXfrm>
    </dsp:sp>
    <dsp:sp modelId="{FC65A92C-2842-488A-BEDD-880425A32E7B}">
      <dsp:nvSpPr>
        <dsp:cNvPr id="0" name=""/>
        <dsp:cNvSpPr/>
      </dsp:nvSpPr>
      <dsp:spPr>
        <a:xfrm>
          <a:off x="1747751" y="1406344"/>
          <a:ext cx="1566647" cy="239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s-MX" sz="1300" kern="1200"/>
            <a:t>Recolección de datos desde múltiples fuentes (formularios, sistemas de captura, encuestas).
Implementación de procesos de validación inicial para asegurar precisión y completitud.</a:t>
          </a:r>
          <a:endParaRPr lang="es-CO" sz="1300" kern="1200"/>
        </a:p>
      </dsp:txBody>
      <dsp:txXfrm>
        <a:off x="1747751" y="1406344"/>
        <a:ext cx="1566647" cy="2398500"/>
      </dsp:txXfrm>
    </dsp:sp>
    <dsp:sp modelId="{BFDC7649-12E3-43B9-A68D-25301D468646}">
      <dsp:nvSpPr>
        <dsp:cNvPr id="0" name=""/>
        <dsp:cNvSpPr/>
      </dsp:nvSpPr>
      <dsp:spPr>
        <a:xfrm>
          <a:off x="3490060" y="616594"/>
          <a:ext cx="1958309" cy="702000"/>
        </a:xfrm>
        <a:prstGeom prst="chevron">
          <a:avLst/>
        </a:prstGeom>
        <a:solidFill>
          <a:schemeClr val="accent4">
            <a:hueOff val="4158277"/>
            <a:satOff val="-19187"/>
            <a:lumOff val="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s-CO" sz="1300" kern="1200"/>
            <a:t>Transformación y Enriquecimiento:</a:t>
          </a:r>
        </a:p>
      </dsp:txBody>
      <dsp:txXfrm>
        <a:off x="3841060" y="616594"/>
        <a:ext cx="1256309" cy="702000"/>
      </dsp:txXfrm>
    </dsp:sp>
    <dsp:sp modelId="{44D699FB-E1F7-4EF8-9C46-1499F396144A}">
      <dsp:nvSpPr>
        <dsp:cNvPr id="0" name=""/>
        <dsp:cNvSpPr/>
      </dsp:nvSpPr>
      <dsp:spPr>
        <a:xfrm>
          <a:off x="3490060" y="1406344"/>
          <a:ext cx="1566647" cy="239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s-MX" sz="1300" kern="1200"/>
            <a:t>Limpieza de datos y enriquecimiento con información adicional (datos de desempeño académico).
Normalización y creación de modelos conceptuales y lógicos para facilitar el análisis.</a:t>
          </a:r>
          <a:endParaRPr lang="es-CO" sz="1300" kern="1200"/>
        </a:p>
      </dsp:txBody>
      <dsp:txXfrm>
        <a:off x="3490060" y="1406344"/>
        <a:ext cx="1566647" cy="2398500"/>
      </dsp:txXfrm>
    </dsp:sp>
    <dsp:sp modelId="{7285BF27-0780-4051-84D2-2A6C5F030756}">
      <dsp:nvSpPr>
        <dsp:cNvPr id="0" name=""/>
        <dsp:cNvSpPr/>
      </dsp:nvSpPr>
      <dsp:spPr>
        <a:xfrm>
          <a:off x="5232370" y="616594"/>
          <a:ext cx="1958309" cy="702000"/>
        </a:xfrm>
        <a:prstGeom prst="chevron">
          <a:avLst/>
        </a:prstGeom>
        <a:solidFill>
          <a:schemeClr val="accent4">
            <a:hueOff val="6237415"/>
            <a:satOff val="-28781"/>
            <a:lumOff val="1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s-CO" sz="1300" kern="1200"/>
            <a:t>Distribución y Acceso:</a:t>
          </a:r>
        </a:p>
      </dsp:txBody>
      <dsp:txXfrm>
        <a:off x="5583370" y="616594"/>
        <a:ext cx="1256309" cy="702000"/>
      </dsp:txXfrm>
    </dsp:sp>
    <dsp:sp modelId="{A1203A11-55D4-46AF-8AD3-A8C930FF2A14}">
      <dsp:nvSpPr>
        <dsp:cNvPr id="0" name=""/>
        <dsp:cNvSpPr/>
      </dsp:nvSpPr>
      <dsp:spPr>
        <a:xfrm>
          <a:off x="5232370" y="1406344"/>
          <a:ext cx="1566647" cy="239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s-MX" sz="1300" kern="1200"/>
            <a:t>Creación de accesos segmentados según los roles definidos (administradores, docentes, directivos).
Uso de herramientas de consulta y análisis para generar reportes ad hoc o periódicos.</a:t>
          </a:r>
          <a:endParaRPr lang="es-CO" sz="1300" kern="1200"/>
        </a:p>
      </dsp:txBody>
      <dsp:txXfrm>
        <a:off x="5232370" y="1406344"/>
        <a:ext cx="1566647" cy="2398500"/>
      </dsp:txXfrm>
    </dsp:sp>
    <dsp:sp modelId="{97C44018-0D3D-4229-8E8B-C472F3A13A20}">
      <dsp:nvSpPr>
        <dsp:cNvPr id="0" name=""/>
        <dsp:cNvSpPr/>
      </dsp:nvSpPr>
      <dsp:spPr>
        <a:xfrm>
          <a:off x="6974680" y="616594"/>
          <a:ext cx="1958309" cy="702000"/>
        </a:xfrm>
        <a:prstGeom prst="chevron">
          <a:avLst/>
        </a:prstGeom>
        <a:solidFill>
          <a:schemeClr val="accent4">
            <a:hueOff val="8316554"/>
            <a:satOff val="-38374"/>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s-MX" sz="1300" kern="1200"/>
            <a:t>Monitoreo y Control de Calidad:</a:t>
          </a:r>
          <a:endParaRPr lang="es-CO" sz="1300" kern="1200"/>
        </a:p>
      </dsp:txBody>
      <dsp:txXfrm>
        <a:off x="7325680" y="616594"/>
        <a:ext cx="1256309" cy="702000"/>
      </dsp:txXfrm>
    </dsp:sp>
    <dsp:sp modelId="{206FC5C9-8CC0-470D-80D6-E2866AFF2048}">
      <dsp:nvSpPr>
        <dsp:cNvPr id="0" name=""/>
        <dsp:cNvSpPr/>
      </dsp:nvSpPr>
      <dsp:spPr>
        <a:xfrm>
          <a:off x="6974680" y="1406344"/>
          <a:ext cx="1566647" cy="239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s-MX" sz="1300" kern="1200"/>
            <a:t>Implementación de indicadores clave de calidad de datos (exactitud, completitud, consistencia).
Auditorías regulares para asegurar el cumplimiento de los estándares.</a:t>
          </a:r>
          <a:endParaRPr lang="es-CO" sz="1300" kern="1200"/>
        </a:p>
      </dsp:txBody>
      <dsp:txXfrm>
        <a:off x="6974680" y="1406344"/>
        <a:ext cx="1566647" cy="2398500"/>
      </dsp:txXfrm>
    </dsp:sp>
    <dsp:sp modelId="{0540E1EF-FCAF-4F8C-8C35-8FCE56D3C70B}">
      <dsp:nvSpPr>
        <dsp:cNvPr id="0" name=""/>
        <dsp:cNvSpPr/>
      </dsp:nvSpPr>
      <dsp:spPr>
        <a:xfrm>
          <a:off x="8716989" y="616594"/>
          <a:ext cx="1958309" cy="702000"/>
        </a:xfrm>
        <a:prstGeom prst="chevron">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s-CO" sz="1300" kern="1200"/>
            <a:t>Archivado o Eliminación:</a:t>
          </a:r>
        </a:p>
      </dsp:txBody>
      <dsp:txXfrm>
        <a:off x="9067989" y="616594"/>
        <a:ext cx="1256309" cy="702000"/>
      </dsp:txXfrm>
    </dsp:sp>
    <dsp:sp modelId="{B8DA5634-EBBD-449E-B0B6-91889BE05DE7}">
      <dsp:nvSpPr>
        <dsp:cNvPr id="0" name=""/>
        <dsp:cNvSpPr/>
      </dsp:nvSpPr>
      <dsp:spPr>
        <a:xfrm>
          <a:off x="8716989" y="1406344"/>
          <a:ext cx="1566647" cy="239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s-MX" sz="1300" kern="1200"/>
            <a:t>Retención de datos relevantes para análisis histórico y cumplimiento normativo.
Eliminación segura de datos según la Política de Tratamiento de Datos Personales de la ECI.</a:t>
          </a:r>
          <a:endParaRPr lang="es-CO" sz="1300" kern="1200"/>
        </a:p>
      </dsp:txBody>
      <dsp:txXfrm>
        <a:off x="8716989" y="1406344"/>
        <a:ext cx="1566647" cy="2398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F5E64-C533-4F0C-A3A9-741CEAE42AE9}">
      <dsp:nvSpPr>
        <dsp:cNvPr id="0" name=""/>
        <dsp:cNvSpPr/>
      </dsp:nvSpPr>
      <dsp:spPr>
        <a:xfrm>
          <a:off x="0" y="228888"/>
          <a:ext cx="2893388" cy="4837358"/>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a:lnSpc>
              <a:spcPct val="90000"/>
            </a:lnSpc>
            <a:spcBef>
              <a:spcPct val="0"/>
            </a:spcBef>
            <a:spcAft>
              <a:spcPct val="15000"/>
            </a:spcAft>
            <a:buChar char="•"/>
          </a:pPr>
          <a:r>
            <a:rPr lang="es-MX" sz="1400" b="0" u="none" strike="noStrike" kern="1200" dirty="0">
              <a:effectLst/>
            </a:rPr>
            <a:t>Organización Académica Curso</a:t>
          </a:r>
          <a:endParaRPr lang="es-MX" sz="1400" kern="1200" dirty="0"/>
        </a:p>
        <a:p>
          <a:pPr marL="114300" lvl="1" indent="-114300" algn="l" defTabSz="622300">
            <a:lnSpc>
              <a:spcPct val="90000"/>
            </a:lnSpc>
            <a:spcBef>
              <a:spcPct val="0"/>
            </a:spcBef>
            <a:spcAft>
              <a:spcPct val="15000"/>
            </a:spcAft>
            <a:buChar char="•"/>
          </a:pPr>
          <a:r>
            <a:rPr lang="es-MX" sz="1400" b="0" i="0" u="none" kern="1200" dirty="0"/>
            <a:t>Id Estudiante</a:t>
          </a:r>
          <a:endParaRPr lang="es-MX" sz="1400" kern="1200" dirty="0"/>
        </a:p>
        <a:p>
          <a:pPr marL="114300" lvl="1" indent="-114300" algn="l" defTabSz="622300">
            <a:lnSpc>
              <a:spcPct val="90000"/>
            </a:lnSpc>
            <a:spcBef>
              <a:spcPct val="0"/>
            </a:spcBef>
            <a:spcAft>
              <a:spcPct val="15000"/>
            </a:spcAft>
            <a:buChar char="•"/>
          </a:pPr>
          <a:r>
            <a:rPr lang="es-MX" sz="1400" b="0" i="0" u="none" kern="1200" dirty="0"/>
            <a:t>Tipo de Documento</a:t>
          </a:r>
          <a:endParaRPr lang="es-CO" sz="1400" kern="1200" dirty="0"/>
        </a:p>
        <a:p>
          <a:pPr marL="114300" lvl="1" indent="-114300" algn="l" defTabSz="622300">
            <a:lnSpc>
              <a:spcPct val="90000"/>
            </a:lnSpc>
            <a:spcBef>
              <a:spcPct val="0"/>
            </a:spcBef>
            <a:spcAft>
              <a:spcPct val="15000"/>
            </a:spcAft>
            <a:buChar char="•"/>
          </a:pPr>
          <a:r>
            <a:rPr lang="es-MX" sz="1400" b="0" i="0" u="none" kern="1200" dirty="0"/>
            <a:t>Identificación</a:t>
          </a:r>
          <a:endParaRPr lang="es-CO" sz="1400" kern="1200" dirty="0"/>
        </a:p>
        <a:p>
          <a:pPr marL="114300" lvl="1" indent="-114300" algn="l" defTabSz="622300">
            <a:lnSpc>
              <a:spcPct val="90000"/>
            </a:lnSpc>
            <a:spcBef>
              <a:spcPct val="0"/>
            </a:spcBef>
            <a:spcAft>
              <a:spcPct val="15000"/>
            </a:spcAft>
            <a:buChar char="•"/>
          </a:pPr>
          <a:r>
            <a:rPr lang="es-MX" sz="1400" b="0" i="0" u="none" kern="1200" dirty="0"/>
            <a:t>Nombres y Apellidos</a:t>
          </a:r>
          <a:endParaRPr lang="es-CO" sz="1400" kern="1200" dirty="0"/>
        </a:p>
        <a:p>
          <a:pPr marL="114300" lvl="1" indent="-114300" algn="l" defTabSz="622300">
            <a:lnSpc>
              <a:spcPct val="90000"/>
            </a:lnSpc>
            <a:spcBef>
              <a:spcPct val="0"/>
            </a:spcBef>
            <a:spcAft>
              <a:spcPct val="15000"/>
            </a:spcAft>
            <a:buChar char="•"/>
          </a:pPr>
          <a:r>
            <a:rPr lang="es-MX" sz="1400" b="0" i="0" u="none" kern="1200" dirty="0"/>
            <a:t>Correo Institucional Estudiante</a:t>
          </a:r>
          <a:endParaRPr lang="es-CO" sz="1400" kern="1200" dirty="0"/>
        </a:p>
        <a:p>
          <a:pPr marL="114300" lvl="1" indent="-114300" algn="l" defTabSz="622300">
            <a:lnSpc>
              <a:spcPct val="90000"/>
            </a:lnSpc>
            <a:spcBef>
              <a:spcPct val="0"/>
            </a:spcBef>
            <a:spcAft>
              <a:spcPct val="15000"/>
            </a:spcAft>
            <a:buChar char="•"/>
          </a:pPr>
          <a:r>
            <a:rPr lang="es-MX" sz="1400" b="0" i="0" u="none" kern="1200" dirty="0"/>
            <a:t>Teléfono (preferido)</a:t>
          </a:r>
          <a:endParaRPr lang="es-CO" sz="1400" kern="1200" dirty="0"/>
        </a:p>
        <a:p>
          <a:pPr marL="114300" lvl="1" indent="-114300" algn="l" defTabSz="622300">
            <a:lnSpc>
              <a:spcPct val="90000"/>
            </a:lnSpc>
            <a:spcBef>
              <a:spcPct val="0"/>
            </a:spcBef>
            <a:spcAft>
              <a:spcPct val="15000"/>
            </a:spcAft>
            <a:buChar char="•"/>
          </a:pPr>
          <a:r>
            <a:rPr lang="es-MX" sz="1400" b="0" i="0" u="none" kern="1200" dirty="0"/>
            <a:t>Grado Académico Estudiante</a:t>
          </a:r>
          <a:endParaRPr lang="es-CO" sz="1400" kern="1200" dirty="0"/>
        </a:p>
        <a:p>
          <a:pPr marL="114300" lvl="1" indent="-114300" algn="l" defTabSz="622300">
            <a:lnSpc>
              <a:spcPct val="90000"/>
            </a:lnSpc>
            <a:spcBef>
              <a:spcPct val="0"/>
            </a:spcBef>
            <a:spcAft>
              <a:spcPct val="15000"/>
            </a:spcAft>
            <a:buChar char="•"/>
          </a:pPr>
          <a:r>
            <a:rPr lang="es-MX" sz="1400" b="0" i="0" u="none" kern="1200" dirty="0"/>
            <a:t>Código del Programa Estudiante</a:t>
          </a:r>
          <a:endParaRPr lang="es-CO" sz="1400" kern="1200" dirty="0"/>
        </a:p>
        <a:p>
          <a:pPr marL="114300" lvl="1" indent="-114300" algn="l" defTabSz="622300">
            <a:lnSpc>
              <a:spcPct val="90000"/>
            </a:lnSpc>
            <a:spcBef>
              <a:spcPct val="0"/>
            </a:spcBef>
            <a:spcAft>
              <a:spcPct val="15000"/>
            </a:spcAft>
            <a:buChar char="•"/>
          </a:pPr>
          <a:r>
            <a:rPr lang="es-MX" sz="1400" b="0" u="none" strike="noStrike" kern="1200">
              <a:effectLst/>
            </a:rPr>
            <a:t>Programa del Estudiante</a:t>
          </a:r>
          <a:endParaRPr lang="es-CO" sz="1400" kern="1200" dirty="0"/>
        </a:p>
        <a:p>
          <a:pPr marL="114300" lvl="1" indent="-114300" algn="l" defTabSz="622300">
            <a:lnSpc>
              <a:spcPct val="90000"/>
            </a:lnSpc>
            <a:spcBef>
              <a:spcPct val="0"/>
            </a:spcBef>
            <a:spcAft>
              <a:spcPct val="15000"/>
            </a:spcAft>
            <a:buChar char="•"/>
          </a:pPr>
          <a:r>
            <a:rPr lang="es-MX" sz="1400" b="0" i="0" u="none" kern="1200"/>
            <a:t>Grado Académico Unificado</a:t>
          </a:r>
          <a:endParaRPr lang="es-CO" sz="1400" kern="1200" dirty="0"/>
        </a:p>
        <a:p>
          <a:pPr marL="114300" lvl="1" indent="-114300" algn="l" defTabSz="622300">
            <a:lnSpc>
              <a:spcPct val="90000"/>
            </a:lnSpc>
            <a:spcBef>
              <a:spcPct val="0"/>
            </a:spcBef>
            <a:spcAft>
              <a:spcPct val="15000"/>
            </a:spcAft>
            <a:buChar char="•"/>
          </a:pPr>
          <a:r>
            <a:rPr lang="es-MX" sz="1400" b="0" i="0" u="none" kern="1200" dirty="0"/>
            <a:t>Programa Académico Unificado</a:t>
          </a:r>
          <a:endParaRPr lang="es-CO" sz="1400" kern="1200" dirty="0"/>
        </a:p>
        <a:p>
          <a:pPr marL="114300" lvl="1" indent="-114300" algn="l" defTabSz="622300">
            <a:lnSpc>
              <a:spcPct val="90000"/>
            </a:lnSpc>
            <a:spcBef>
              <a:spcPct val="0"/>
            </a:spcBef>
            <a:spcAft>
              <a:spcPct val="15000"/>
            </a:spcAft>
            <a:buChar char="•"/>
          </a:pPr>
          <a:r>
            <a:rPr lang="es-MX" sz="1400" b="0" i="0" u="none" kern="1200" dirty="0"/>
            <a:t>Plan Académico del Estudiante</a:t>
          </a:r>
          <a:endParaRPr lang="es-CO" sz="1400" kern="1200" dirty="0"/>
        </a:p>
        <a:p>
          <a:pPr marL="114300" lvl="1" indent="-114300" algn="l" defTabSz="622300">
            <a:lnSpc>
              <a:spcPct val="90000"/>
            </a:lnSpc>
            <a:spcBef>
              <a:spcPct val="0"/>
            </a:spcBef>
            <a:spcAft>
              <a:spcPct val="15000"/>
            </a:spcAft>
            <a:buChar char="•"/>
          </a:pPr>
          <a:r>
            <a:rPr lang="es-MX" sz="1400" b="0" i="0" u="none" kern="1200" dirty="0"/>
            <a:t>Atributo</a:t>
          </a:r>
          <a:endParaRPr lang="es-CO" sz="1400" kern="1200" dirty="0"/>
        </a:p>
        <a:p>
          <a:pPr marL="114300" lvl="1" indent="-114300" algn="l" defTabSz="622300">
            <a:lnSpc>
              <a:spcPct val="90000"/>
            </a:lnSpc>
            <a:spcBef>
              <a:spcPct val="0"/>
            </a:spcBef>
            <a:spcAft>
              <a:spcPct val="15000"/>
            </a:spcAft>
            <a:buChar char="•"/>
          </a:pPr>
          <a:r>
            <a:rPr lang="es-MX" sz="1400" b="0" i="0" u="none" kern="1200" dirty="0"/>
            <a:t>Énfasis</a:t>
          </a:r>
          <a:endParaRPr lang="es-CO" sz="1400" kern="1200" dirty="0"/>
        </a:p>
        <a:p>
          <a:pPr marL="114300" lvl="1" indent="-114300" algn="l" defTabSz="622300">
            <a:lnSpc>
              <a:spcPct val="90000"/>
            </a:lnSpc>
            <a:spcBef>
              <a:spcPct val="0"/>
            </a:spcBef>
            <a:spcAft>
              <a:spcPct val="15000"/>
            </a:spcAft>
            <a:buChar char="•"/>
          </a:pPr>
          <a:r>
            <a:rPr lang="es-MX" sz="1400" b="0" i="0" u="none" kern="1200" dirty="0"/>
            <a:t>Semestre del Estudiante</a:t>
          </a:r>
          <a:endParaRPr lang="es-CO" sz="1400" kern="1200" dirty="0"/>
        </a:p>
      </dsp:txBody>
      <dsp:txXfrm>
        <a:off x="67796" y="296684"/>
        <a:ext cx="2757796" cy="4769562"/>
      </dsp:txXfrm>
    </dsp:sp>
    <dsp:sp modelId="{872A44C9-B8B8-4748-929A-1BAE7153C477}">
      <dsp:nvSpPr>
        <dsp:cNvPr id="0" name=""/>
        <dsp:cNvSpPr/>
      </dsp:nvSpPr>
      <dsp:spPr>
        <a:xfrm>
          <a:off x="6699" y="4122594"/>
          <a:ext cx="2893388" cy="928736"/>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s-MX" sz="2000" b="1" kern="1200" dirty="0"/>
            <a:t>Estudiantes</a:t>
          </a:r>
        </a:p>
      </dsp:txBody>
      <dsp:txXfrm>
        <a:off x="6699" y="4122594"/>
        <a:ext cx="2037597" cy="928736"/>
      </dsp:txXfrm>
    </dsp:sp>
    <dsp:sp modelId="{619CA364-4071-4A24-86E3-86DC92972855}">
      <dsp:nvSpPr>
        <dsp:cNvPr id="0" name=""/>
        <dsp:cNvSpPr/>
      </dsp:nvSpPr>
      <dsp:spPr>
        <a:xfrm>
          <a:off x="2126145" y="4241975"/>
          <a:ext cx="1012686" cy="101268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7D29F71-73B0-48BD-BAFC-D6D72FF5CEFA}">
      <dsp:nvSpPr>
        <dsp:cNvPr id="0" name=""/>
        <dsp:cNvSpPr/>
      </dsp:nvSpPr>
      <dsp:spPr>
        <a:xfrm>
          <a:off x="3389718" y="1354496"/>
          <a:ext cx="2893388" cy="2159853"/>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a:lnSpc>
              <a:spcPct val="90000"/>
            </a:lnSpc>
            <a:spcBef>
              <a:spcPct val="0"/>
            </a:spcBef>
            <a:spcAft>
              <a:spcPct val="15000"/>
            </a:spcAft>
            <a:buChar char="•"/>
          </a:pPr>
          <a:r>
            <a:rPr lang="es-MX" sz="1400" b="0" i="0" u="none" kern="1200"/>
            <a:t>Id Profesor</a:t>
          </a:r>
          <a:endParaRPr lang="es-MX" sz="1400" kern="1200" dirty="0"/>
        </a:p>
        <a:p>
          <a:pPr marL="114300" lvl="1" indent="-114300" algn="l" defTabSz="622300">
            <a:lnSpc>
              <a:spcPct val="90000"/>
            </a:lnSpc>
            <a:spcBef>
              <a:spcPct val="0"/>
            </a:spcBef>
            <a:spcAft>
              <a:spcPct val="15000"/>
            </a:spcAft>
            <a:buChar char="•"/>
          </a:pPr>
          <a:r>
            <a:rPr lang="es-MX" sz="1400" b="0" i="0" u="none" kern="1200" dirty="0"/>
            <a:t>Nombre Profesor</a:t>
          </a:r>
          <a:endParaRPr lang="es-CO" sz="1400" kern="1200" dirty="0"/>
        </a:p>
        <a:p>
          <a:pPr marL="114300" lvl="1" indent="-114300" algn="l" defTabSz="622300">
            <a:lnSpc>
              <a:spcPct val="90000"/>
            </a:lnSpc>
            <a:spcBef>
              <a:spcPct val="0"/>
            </a:spcBef>
            <a:spcAft>
              <a:spcPct val="15000"/>
            </a:spcAft>
            <a:buChar char="•"/>
          </a:pPr>
          <a:r>
            <a:rPr lang="es-MX" sz="1400" b="0" i="0" u="none" kern="1200" dirty="0"/>
            <a:t>Correo Institucional Profesor</a:t>
          </a:r>
          <a:endParaRPr lang="es-CO" sz="1400" kern="1200" dirty="0"/>
        </a:p>
        <a:p>
          <a:pPr marL="114300" lvl="1" indent="-114300" algn="l" defTabSz="622300">
            <a:lnSpc>
              <a:spcPct val="90000"/>
            </a:lnSpc>
            <a:spcBef>
              <a:spcPct val="0"/>
            </a:spcBef>
            <a:spcAft>
              <a:spcPct val="15000"/>
            </a:spcAft>
            <a:buChar char="•"/>
          </a:pPr>
          <a:r>
            <a:rPr lang="es-MX" sz="1400" b="0" i="0" u="none" kern="1200" dirty="0"/>
            <a:t>Organización Profesor</a:t>
          </a:r>
          <a:endParaRPr lang="es-CO" sz="1400" kern="1200" dirty="0"/>
        </a:p>
      </dsp:txBody>
      <dsp:txXfrm>
        <a:off x="3440326" y="1405104"/>
        <a:ext cx="2792172" cy="2109245"/>
      </dsp:txXfrm>
    </dsp:sp>
    <dsp:sp modelId="{5562DC97-2B60-464D-8350-DFDB7FE01C7E}">
      <dsp:nvSpPr>
        <dsp:cNvPr id="0" name=""/>
        <dsp:cNvSpPr/>
      </dsp:nvSpPr>
      <dsp:spPr>
        <a:xfrm>
          <a:off x="3389718" y="3514350"/>
          <a:ext cx="2893388" cy="928736"/>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s-MX" sz="2000" b="1" kern="1200" dirty="0"/>
            <a:t>Profesores</a:t>
          </a:r>
        </a:p>
      </dsp:txBody>
      <dsp:txXfrm>
        <a:off x="3389718" y="3514350"/>
        <a:ext cx="2037597" cy="928736"/>
      </dsp:txXfrm>
    </dsp:sp>
    <dsp:sp modelId="{5E6B3564-EB58-4879-B4BD-B4A46C714276}">
      <dsp:nvSpPr>
        <dsp:cNvPr id="0" name=""/>
        <dsp:cNvSpPr/>
      </dsp:nvSpPr>
      <dsp:spPr>
        <a:xfrm>
          <a:off x="5509165" y="3661871"/>
          <a:ext cx="1012686" cy="1012686"/>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93AD75B-6138-4EC9-887A-474CB757F8AF}">
      <dsp:nvSpPr>
        <dsp:cNvPr id="0" name=""/>
        <dsp:cNvSpPr/>
      </dsp:nvSpPr>
      <dsp:spPr>
        <a:xfrm>
          <a:off x="6772738" y="1354496"/>
          <a:ext cx="2893388" cy="2159853"/>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a:lnSpc>
              <a:spcPct val="90000"/>
            </a:lnSpc>
            <a:spcBef>
              <a:spcPct val="0"/>
            </a:spcBef>
            <a:spcAft>
              <a:spcPct val="15000"/>
            </a:spcAft>
            <a:buChar char="•"/>
          </a:pPr>
          <a:r>
            <a:rPr lang="es-MX" sz="1400" b="0" i="0" u="none" kern="1200" dirty="0"/>
            <a:t>Organización Académica Curso</a:t>
          </a:r>
          <a:endParaRPr lang="es-MX" sz="1400" kern="1200" dirty="0"/>
        </a:p>
        <a:p>
          <a:pPr marL="114300" lvl="1" indent="-114300" algn="l" defTabSz="622300">
            <a:lnSpc>
              <a:spcPct val="90000"/>
            </a:lnSpc>
            <a:spcBef>
              <a:spcPct val="0"/>
            </a:spcBef>
            <a:spcAft>
              <a:spcPct val="15000"/>
            </a:spcAft>
            <a:buChar char="•"/>
          </a:pPr>
          <a:r>
            <a:rPr lang="es-MX" sz="1400" b="0" i="0" u="none" kern="1200" dirty="0"/>
            <a:t>ID Curso</a:t>
          </a:r>
          <a:endParaRPr lang="es-CO" sz="1400" kern="1200" dirty="0"/>
        </a:p>
        <a:p>
          <a:pPr marL="114300" lvl="1" indent="-114300" algn="l" defTabSz="622300">
            <a:lnSpc>
              <a:spcPct val="90000"/>
            </a:lnSpc>
            <a:spcBef>
              <a:spcPct val="0"/>
            </a:spcBef>
            <a:spcAft>
              <a:spcPct val="15000"/>
            </a:spcAft>
            <a:buChar char="•"/>
          </a:pPr>
          <a:r>
            <a:rPr lang="es-MX" sz="1400" b="0" i="0" u="none" kern="1200" dirty="0" err="1"/>
            <a:t>Nro</a:t>
          </a:r>
          <a:r>
            <a:rPr lang="es-MX" sz="1400" b="0" i="0" u="none" kern="1200" dirty="0"/>
            <a:t> Catalogo</a:t>
          </a:r>
          <a:endParaRPr lang="es-CO" sz="1400" kern="1200" dirty="0"/>
        </a:p>
        <a:p>
          <a:pPr marL="114300" lvl="1" indent="-114300" algn="l" defTabSz="622300">
            <a:lnSpc>
              <a:spcPct val="90000"/>
            </a:lnSpc>
            <a:spcBef>
              <a:spcPct val="0"/>
            </a:spcBef>
            <a:spcAft>
              <a:spcPct val="15000"/>
            </a:spcAft>
            <a:buChar char="•"/>
          </a:pPr>
          <a:r>
            <a:rPr lang="es-MX" sz="1400" b="0" i="0" u="none" kern="1200" dirty="0"/>
            <a:t>Descripción de Curso</a:t>
          </a:r>
          <a:endParaRPr lang="es-CO" sz="1400" kern="1200" dirty="0"/>
        </a:p>
        <a:p>
          <a:pPr marL="114300" lvl="1" indent="-114300" algn="l" defTabSz="622300">
            <a:lnSpc>
              <a:spcPct val="90000"/>
            </a:lnSpc>
            <a:spcBef>
              <a:spcPct val="0"/>
            </a:spcBef>
            <a:spcAft>
              <a:spcPct val="15000"/>
            </a:spcAft>
            <a:buChar char="•"/>
          </a:pPr>
          <a:r>
            <a:rPr lang="es-MX" sz="1400" b="0" i="0" u="none" kern="1200" dirty="0" err="1"/>
            <a:t>Créd</a:t>
          </a:r>
          <a:r>
            <a:rPr lang="es-MX" sz="1400" b="0" i="0" u="none" kern="1200" dirty="0"/>
            <a:t> Curso</a:t>
          </a:r>
          <a:endParaRPr lang="es-CO" sz="1400" kern="1200" dirty="0"/>
        </a:p>
        <a:p>
          <a:pPr marL="114300" lvl="1" indent="-114300" algn="l" defTabSz="622300">
            <a:lnSpc>
              <a:spcPct val="90000"/>
            </a:lnSpc>
            <a:spcBef>
              <a:spcPct val="0"/>
            </a:spcBef>
            <a:spcAft>
              <a:spcPct val="15000"/>
            </a:spcAft>
            <a:buChar char="•"/>
          </a:pPr>
          <a:r>
            <a:rPr lang="es-MX" sz="1400" b="0" i="0" u="none" kern="1200" dirty="0" err="1"/>
            <a:t>Nº</a:t>
          </a:r>
          <a:r>
            <a:rPr lang="es-MX" sz="1400" b="0" i="0" u="none" kern="1200" dirty="0"/>
            <a:t> Clase</a:t>
          </a:r>
          <a:endParaRPr lang="es-CO" sz="1400" kern="1200" dirty="0"/>
        </a:p>
        <a:p>
          <a:pPr marL="114300" lvl="1" indent="-114300" algn="l" defTabSz="622300">
            <a:lnSpc>
              <a:spcPct val="90000"/>
            </a:lnSpc>
            <a:spcBef>
              <a:spcPct val="0"/>
            </a:spcBef>
            <a:spcAft>
              <a:spcPct val="15000"/>
            </a:spcAft>
            <a:buChar char="•"/>
          </a:pPr>
          <a:r>
            <a:rPr lang="es-MX" sz="1400" b="0" i="0" u="none" kern="1200" dirty="0"/>
            <a:t>Código Componente Curso</a:t>
          </a:r>
          <a:endParaRPr lang="es-CO" sz="1400" kern="1200" dirty="0"/>
        </a:p>
        <a:p>
          <a:pPr marL="114300" lvl="1" indent="-114300" algn="l" defTabSz="622300">
            <a:lnSpc>
              <a:spcPct val="90000"/>
            </a:lnSpc>
            <a:spcBef>
              <a:spcPct val="0"/>
            </a:spcBef>
            <a:spcAft>
              <a:spcPct val="15000"/>
            </a:spcAft>
            <a:buChar char="•"/>
          </a:pPr>
          <a:r>
            <a:rPr lang="es-MX" sz="1400" b="0" i="0" u="none" kern="1200" dirty="0"/>
            <a:t>Descripción Componente Curso</a:t>
          </a:r>
          <a:endParaRPr lang="es-CO" sz="1400" kern="1200" dirty="0"/>
        </a:p>
      </dsp:txBody>
      <dsp:txXfrm>
        <a:off x="6823346" y="1405104"/>
        <a:ext cx="2792172" cy="2109245"/>
      </dsp:txXfrm>
    </dsp:sp>
    <dsp:sp modelId="{649E85A0-2718-4A17-93EC-7E41917F8561}">
      <dsp:nvSpPr>
        <dsp:cNvPr id="0" name=""/>
        <dsp:cNvSpPr/>
      </dsp:nvSpPr>
      <dsp:spPr>
        <a:xfrm>
          <a:off x="6772738" y="3514350"/>
          <a:ext cx="2893388" cy="928736"/>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s-MX" sz="2000" b="1" kern="1200" dirty="0"/>
            <a:t>Cursos</a:t>
          </a:r>
        </a:p>
      </dsp:txBody>
      <dsp:txXfrm>
        <a:off x="6772738" y="3514350"/>
        <a:ext cx="2037597" cy="928736"/>
      </dsp:txXfrm>
    </dsp:sp>
    <dsp:sp modelId="{B557B035-DEC2-411C-8A8B-B07BE904E374}">
      <dsp:nvSpPr>
        <dsp:cNvPr id="0" name=""/>
        <dsp:cNvSpPr/>
      </dsp:nvSpPr>
      <dsp:spPr>
        <a:xfrm>
          <a:off x="8892184" y="3661871"/>
          <a:ext cx="1012686" cy="1012686"/>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F5E64-C533-4F0C-A3A9-741CEAE42AE9}">
      <dsp:nvSpPr>
        <dsp:cNvPr id="0" name=""/>
        <dsp:cNvSpPr/>
      </dsp:nvSpPr>
      <dsp:spPr>
        <a:xfrm>
          <a:off x="0" y="0"/>
          <a:ext cx="3051023" cy="4771846"/>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a:lnSpc>
              <a:spcPct val="90000"/>
            </a:lnSpc>
            <a:spcBef>
              <a:spcPct val="0"/>
            </a:spcBef>
            <a:spcAft>
              <a:spcPct val="15000"/>
            </a:spcAft>
            <a:buChar char="•"/>
          </a:pPr>
          <a:r>
            <a:rPr lang="es-MX" sz="1400" b="0" i="0" u="none" kern="1200" dirty="0"/>
            <a:t>Programa del Estudiante</a:t>
          </a:r>
          <a:endParaRPr lang="es-CO" sz="1400" kern="1200" dirty="0"/>
        </a:p>
        <a:p>
          <a:pPr marL="114300" lvl="1" indent="-114300" algn="l" defTabSz="622300">
            <a:lnSpc>
              <a:spcPct val="90000"/>
            </a:lnSpc>
            <a:spcBef>
              <a:spcPct val="0"/>
            </a:spcBef>
            <a:spcAft>
              <a:spcPct val="15000"/>
            </a:spcAft>
            <a:buChar char="•"/>
          </a:pPr>
          <a:r>
            <a:rPr lang="es-MX" sz="1400" b="0" i="0" u="none" kern="1200" dirty="0"/>
            <a:t>Grado Académico Unificado</a:t>
          </a:r>
          <a:endParaRPr lang="es-CO" sz="1400" kern="1200" dirty="0"/>
        </a:p>
        <a:p>
          <a:pPr marL="114300" lvl="1" indent="-114300" algn="l" defTabSz="622300">
            <a:lnSpc>
              <a:spcPct val="90000"/>
            </a:lnSpc>
            <a:spcBef>
              <a:spcPct val="0"/>
            </a:spcBef>
            <a:spcAft>
              <a:spcPct val="15000"/>
            </a:spcAft>
            <a:buChar char="•"/>
          </a:pPr>
          <a:r>
            <a:rPr lang="es-MX" sz="1400" b="0" i="0" u="none" kern="1200" dirty="0"/>
            <a:t>Programa Académico Unificado</a:t>
          </a:r>
          <a:endParaRPr lang="es-CO" sz="1400" kern="1200" dirty="0"/>
        </a:p>
        <a:p>
          <a:pPr marL="114300" lvl="1" indent="-114300" algn="l" defTabSz="622300">
            <a:lnSpc>
              <a:spcPct val="90000"/>
            </a:lnSpc>
            <a:spcBef>
              <a:spcPct val="0"/>
            </a:spcBef>
            <a:spcAft>
              <a:spcPct val="15000"/>
            </a:spcAft>
            <a:buChar char="•"/>
          </a:pPr>
          <a:r>
            <a:rPr lang="es-MX" sz="1400" b="0" i="0" u="none" kern="1200" dirty="0"/>
            <a:t>Plan Académico del Estudiante</a:t>
          </a:r>
          <a:endParaRPr lang="es-CO" sz="1400" kern="1200" dirty="0"/>
        </a:p>
        <a:p>
          <a:pPr marL="114300" lvl="1" indent="-114300" algn="l" defTabSz="622300">
            <a:lnSpc>
              <a:spcPct val="90000"/>
            </a:lnSpc>
            <a:spcBef>
              <a:spcPct val="0"/>
            </a:spcBef>
            <a:spcAft>
              <a:spcPct val="15000"/>
            </a:spcAft>
            <a:buChar char="•"/>
          </a:pPr>
          <a:r>
            <a:rPr lang="es-MX" sz="1400" b="0" i="0" u="none" kern="1200" dirty="0"/>
            <a:t>Atributo</a:t>
          </a:r>
          <a:endParaRPr lang="es-CO" sz="1400" kern="1200" dirty="0"/>
        </a:p>
        <a:p>
          <a:pPr marL="114300" lvl="1" indent="-114300" algn="l" defTabSz="622300">
            <a:lnSpc>
              <a:spcPct val="90000"/>
            </a:lnSpc>
            <a:spcBef>
              <a:spcPct val="0"/>
            </a:spcBef>
            <a:spcAft>
              <a:spcPct val="15000"/>
            </a:spcAft>
            <a:buChar char="•"/>
          </a:pPr>
          <a:r>
            <a:rPr lang="es-MX" sz="1400" b="0" i="0" u="none" kern="1200" dirty="0"/>
            <a:t>Énfasis</a:t>
          </a:r>
          <a:endParaRPr lang="es-CO" sz="1400" kern="1200" dirty="0"/>
        </a:p>
        <a:p>
          <a:pPr marL="114300" lvl="1" indent="-114300" algn="l" defTabSz="622300">
            <a:lnSpc>
              <a:spcPct val="90000"/>
            </a:lnSpc>
            <a:spcBef>
              <a:spcPct val="0"/>
            </a:spcBef>
            <a:spcAft>
              <a:spcPct val="15000"/>
            </a:spcAft>
            <a:buChar char="•"/>
          </a:pPr>
          <a:r>
            <a:rPr lang="es-MX" sz="1400" b="0" i="0" u="none" kern="1200" dirty="0"/>
            <a:t>Semestre del Estudiante</a:t>
          </a:r>
          <a:endParaRPr lang="es-CO" sz="1400" kern="1200" dirty="0"/>
        </a:p>
        <a:p>
          <a:pPr marL="114300" lvl="1" indent="-114300" algn="l" defTabSz="622300">
            <a:lnSpc>
              <a:spcPct val="90000"/>
            </a:lnSpc>
            <a:spcBef>
              <a:spcPct val="0"/>
            </a:spcBef>
            <a:spcAft>
              <a:spcPct val="15000"/>
            </a:spcAft>
            <a:buChar char="•"/>
          </a:pPr>
          <a:r>
            <a:rPr lang="es-MX" sz="1400" b="0" i="0" u="none" kern="1200" dirty="0"/>
            <a:t>Estado del Programa Estudiante</a:t>
          </a:r>
          <a:endParaRPr lang="es-CO" sz="1400" kern="1200" dirty="0"/>
        </a:p>
        <a:p>
          <a:pPr marL="114300" lvl="1" indent="-114300" algn="l" defTabSz="622300">
            <a:lnSpc>
              <a:spcPct val="90000"/>
            </a:lnSpc>
            <a:spcBef>
              <a:spcPct val="0"/>
            </a:spcBef>
            <a:spcAft>
              <a:spcPct val="15000"/>
            </a:spcAft>
            <a:buChar char="•"/>
          </a:pPr>
          <a:r>
            <a:rPr lang="es-MX" sz="1400" b="0" i="0" u="none" kern="1200" dirty="0"/>
            <a:t>Motivo Acción</a:t>
          </a:r>
          <a:endParaRPr lang="es-CO" sz="1400" kern="1200" dirty="0"/>
        </a:p>
        <a:p>
          <a:pPr marL="114300" lvl="1" indent="-114300" algn="l" defTabSz="622300">
            <a:lnSpc>
              <a:spcPct val="90000"/>
            </a:lnSpc>
            <a:spcBef>
              <a:spcPct val="0"/>
            </a:spcBef>
            <a:spcAft>
              <a:spcPct val="15000"/>
            </a:spcAft>
            <a:buChar char="•"/>
          </a:pPr>
          <a:r>
            <a:rPr lang="es-MX" sz="1400" b="0" i="0" u="none" kern="1200" dirty="0"/>
            <a:t>Acción Situación Académica</a:t>
          </a:r>
          <a:endParaRPr lang="es-CO" sz="1400" kern="1200" dirty="0"/>
        </a:p>
        <a:p>
          <a:pPr marL="114300" lvl="1" indent="-114300" algn="l" defTabSz="622300">
            <a:lnSpc>
              <a:spcPct val="90000"/>
            </a:lnSpc>
            <a:spcBef>
              <a:spcPct val="0"/>
            </a:spcBef>
            <a:spcAft>
              <a:spcPct val="15000"/>
            </a:spcAft>
            <a:buChar char="•"/>
          </a:pPr>
          <a:r>
            <a:rPr lang="es-MX" sz="1400" b="0" i="0" u="none" kern="1200" dirty="0"/>
            <a:t>Descripción Formal</a:t>
          </a:r>
          <a:endParaRPr lang="es-CO" sz="1400" kern="1200" dirty="0"/>
        </a:p>
        <a:p>
          <a:pPr marL="114300" lvl="1" indent="-114300" algn="l" defTabSz="622300">
            <a:lnSpc>
              <a:spcPct val="90000"/>
            </a:lnSpc>
            <a:spcBef>
              <a:spcPct val="0"/>
            </a:spcBef>
            <a:spcAft>
              <a:spcPct val="15000"/>
            </a:spcAft>
            <a:buChar char="•"/>
          </a:pPr>
          <a:r>
            <a:rPr lang="es-MX" sz="1400" b="0" i="0" u="none" kern="1200"/>
            <a:t>Tipo de Cancelación</a:t>
          </a:r>
          <a:endParaRPr lang="es-CO" sz="1400" kern="1200" dirty="0"/>
        </a:p>
        <a:p>
          <a:pPr marL="114300" lvl="1" indent="-114300" algn="l" defTabSz="622300">
            <a:lnSpc>
              <a:spcPct val="90000"/>
            </a:lnSpc>
            <a:spcBef>
              <a:spcPct val="0"/>
            </a:spcBef>
            <a:spcAft>
              <a:spcPct val="15000"/>
            </a:spcAft>
            <a:buChar char="•"/>
          </a:pPr>
          <a:r>
            <a:rPr lang="es-MX" sz="1400" b="0" i="0" u="none" kern="1200" dirty="0"/>
            <a:t>Descripción Tipo Cancelación</a:t>
          </a:r>
          <a:endParaRPr lang="es-CO" sz="1400" kern="1200" dirty="0"/>
        </a:p>
        <a:p>
          <a:pPr marL="114300" lvl="1" indent="-114300" algn="l" defTabSz="622300">
            <a:lnSpc>
              <a:spcPct val="90000"/>
            </a:lnSpc>
            <a:spcBef>
              <a:spcPct val="0"/>
            </a:spcBef>
            <a:spcAft>
              <a:spcPct val="15000"/>
            </a:spcAft>
            <a:buChar char="•"/>
          </a:pPr>
          <a:r>
            <a:rPr lang="es-MX" sz="1400" b="0" i="0" u="none" kern="1200" dirty="0"/>
            <a:t>Id Profesor</a:t>
          </a:r>
          <a:endParaRPr lang="es-CO" sz="1400" kern="1200" dirty="0"/>
        </a:p>
        <a:p>
          <a:pPr marL="114300" lvl="1" indent="-114300" algn="l" defTabSz="622300">
            <a:lnSpc>
              <a:spcPct val="90000"/>
            </a:lnSpc>
            <a:spcBef>
              <a:spcPct val="0"/>
            </a:spcBef>
            <a:spcAft>
              <a:spcPct val="15000"/>
            </a:spcAft>
            <a:buChar char="•"/>
          </a:pPr>
          <a:r>
            <a:rPr lang="es-MX" sz="1400" b="0" i="0" u="none" kern="1200" dirty="0"/>
            <a:t>Correo Institucional Profesor</a:t>
          </a:r>
          <a:endParaRPr lang="es-CO" sz="1400" kern="1200" dirty="0"/>
        </a:p>
        <a:p>
          <a:pPr marL="114300" lvl="1" indent="-114300" algn="l" defTabSz="622300">
            <a:lnSpc>
              <a:spcPct val="90000"/>
            </a:lnSpc>
            <a:spcBef>
              <a:spcPct val="0"/>
            </a:spcBef>
            <a:spcAft>
              <a:spcPct val="15000"/>
            </a:spcAft>
            <a:buChar char="•"/>
          </a:pPr>
          <a:r>
            <a:rPr lang="es-MX" sz="1400" b="0" i="0" u="none" kern="1200" dirty="0"/>
            <a:t>Organización Profesor</a:t>
          </a:r>
          <a:endParaRPr lang="es-CO" sz="1400" kern="1200" dirty="0"/>
        </a:p>
        <a:p>
          <a:pPr marL="114300" lvl="1" indent="-114300" algn="l" defTabSz="622300">
            <a:lnSpc>
              <a:spcPct val="90000"/>
            </a:lnSpc>
            <a:spcBef>
              <a:spcPct val="0"/>
            </a:spcBef>
            <a:spcAft>
              <a:spcPct val="15000"/>
            </a:spcAft>
            <a:buChar char="•"/>
          </a:pPr>
          <a:r>
            <a:rPr lang="es-MX" sz="1400" b="0" i="0" u="none" kern="1200" dirty="0"/>
            <a:t>Id Estudiante</a:t>
          </a:r>
          <a:endParaRPr lang="es-CO" sz="1400" kern="1200" dirty="0"/>
        </a:p>
        <a:p>
          <a:pPr marL="114300" lvl="1" indent="-114300" algn="l" defTabSz="622300">
            <a:lnSpc>
              <a:spcPct val="90000"/>
            </a:lnSpc>
            <a:spcBef>
              <a:spcPct val="0"/>
            </a:spcBef>
            <a:spcAft>
              <a:spcPct val="15000"/>
            </a:spcAft>
            <a:buChar char="•"/>
          </a:pPr>
          <a:r>
            <a:rPr lang="es-MX" sz="1400" b="0" i="0" u="none" kern="1200" dirty="0"/>
            <a:t>Tipo de Documento</a:t>
          </a:r>
          <a:endParaRPr lang="es-CO" sz="1400" kern="1200" dirty="0"/>
        </a:p>
        <a:p>
          <a:pPr marL="114300" lvl="1" indent="-114300" algn="l" defTabSz="622300">
            <a:lnSpc>
              <a:spcPct val="90000"/>
            </a:lnSpc>
            <a:spcBef>
              <a:spcPct val="0"/>
            </a:spcBef>
            <a:spcAft>
              <a:spcPct val="15000"/>
            </a:spcAft>
            <a:buChar char="•"/>
          </a:pPr>
          <a:r>
            <a:rPr lang="es-MX" sz="1400" b="0" i="0" u="none" kern="1200" dirty="0"/>
            <a:t>Identificación</a:t>
          </a:r>
          <a:endParaRPr lang="es-CO" sz="1400" kern="1200" dirty="0"/>
        </a:p>
        <a:p>
          <a:pPr marL="114300" lvl="1" indent="-114300" algn="l" defTabSz="622300">
            <a:lnSpc>
              <a:spcPct val="90000"/>
            </a:lnSpc>
            <a:spcBef>
              <a:spcPct val="0"/>
            </a:spcBef>
            <a:spcAft>
              <a:spcPct val="15000"/>
            </a:spcAft>
            <a:buChar char="•"/>
          </a:pPr>
          <a:r>
            <a:rPr lang="es-MX" sz="1400" b="0" i="0" u="none" kern="1200" dirty="0"/>
            <a:t>Correo Institucional Estudiante</a:t>
          </a:r>
          <a:endParaRPr lang="es-CO" sz="1400" kern="1200" dirty="0"/>
        </a:p>
        <a:p>
          <a:pPr marL="114300" lvl="1" indent="-114300" algn="l" defTabSz="622300">
            <a:lnSpc>
              <a:spcPct val="90000"/>
            </a:lnSpc>
            <a:spcBef>
              <a:spcPct val="0"/>
            </a:spcBef>
            <a:spcAft>
              <a:spcPct val="15000"/>
            </a:spcAft>
            <a:buChar char="•"/>
          </a:pPr>
          <a:r>
            <a:rPr lang="es-MX" sz="1400" b="0" i="0" u="none" kern="1200" dirty="0"/>
            <a:t>Grado Académico Estudiante</a:t>
          </a:r>
          <a:endParaRPr lang="es-CO" sz="1400" kern="1200" dirty="0"/>
        </a:p>
        <a:p>
          <a:pPr marL="114300" lvl="1" indent="-114300" algn="l" defTabSz="622300">
            <a:lnSpc>
              <a:spcPct val="90000"/>
            </a:lnSpc>
            <a:spcBef>
              <a:spcPct val="0"/>
            </a:spcBef>
            <a:spcAft>
              <a:spcPct val="15000"/>
            </a:spcAft>
            <a:buChar char="•"/>
          </a:pPr>
          <a:r>
            <a:rPr lang="es-MX" sz="1400" b="0" i="0" u="none" kern="1200" dirty="0"/>
            <a:t>Código del Programa Estudiante</a:t>
          </a:r>
          <a:endParaRPr lang="es-CO" sz="1400" kern="1200" dirty="0"/>
        </a:p>
      </dsp:txBody>
      <dsp:txXfrm>
        <a:off x="71489" y="71489"/>
        <a:ext cx="2908045" cy="4700357"/>
      </dsp:txXfrm>
    </dsp:sp>
    <dsp:sp modelId="{872A44C9-B8B8-4748-929A-1BAE7153C477}">
      <dsp:nvSpPr>
        <dsp:cNvPr id="0" name=""/>
        <dsp:cNvSpPr/>
      </dsp:nvSpPr>
      <dsp:spPr>
        <a:xfrm>
          <a:off x="7064" y="4432288"/>
          <a:ext cx="3051023" cy="979335"/>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s-MX" sz="2000" b="1" kern="1200" dirty="0"/>
            <a:t>Estudiantes</a:t>
          </a:r>
        </a:p>
      </dsp:txBody>
      <dsp:txXfrm>
        <a:off x="7064" y="4432288"/>
        <a:ext cx="2148608" cy="979335"/>
      </dsp:txXfrm>
    </dsp:sp>
    <dsp:sp modelId="{619CA364-4071-4A24-86E3-86DC92972855}">
      <dsp:nvSpPr>
        <dsp:cNvPr id="0" name=""/>
        <dsp:cNvSpPr/>
      </dsp:nvSpPr>
      <dsp:spPr>
        <a:xfrm>
          <a:off x="2241980" y="4587847"/>
          <a:ext cx="1067858" cy="1067858"/>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93AD75B-6138-4EC9-887A-474CB757F8AF}">
      <dsp:nvSpPr>
        <dsp:cNvPr id="0" name=""/>
        <dsp:cNvSpPr/>
      </dsp:nvSpPr>
      <dsp:spPr>
        <a:xfrm>
          <a:off x="3574394" y="1349580"/>
          <a:ext cx="3051023" cy="3051427"/>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a:lnSpc>
              <a:spcPct val="90000"/>
            </a:lnSpc>
            <a:spcBef>
              <a:spcPct val="0"/>
            </a:spcBef>
            <a:spcAft>
              <a:spcPct val="15000"/>
            </a:spcAft>
            <a:buChar char="•"/>
          </a:pPr>
          <a:r>
            <a:rPr lang="es-MX" sz="1400" b="0" i="0" u="none" kern="1200"/>
            <a:t>Ciclo Electivo</a:t>
          </a:r>
          <a:endParaRPr lang="es-MX" sz="1400" kern="1200" dirty="0"/>
        </a:p>
        <a:p>
          <a:pPr marL="114300" lvl="1" indent="-114300" algn="l" defTabSz="622300">
            <a:lnSpc>
              <a:spcPct val="90000"/>
            </a:lnSpc>
            <a:spcBef>
              <a:spcPct val="0"/>
            </a:spcBef>
            <a:spcAft>
              <a:spcPct val="15000"/>
            </a:spcAft>
            <a:buChar char="•"/>
          </a:pPr>
          <a:r>
            <a:rPr lang="es-MX" sz="1400" b="0" i="0" u="none" kern="1200" dirty="0"/>
            <a:t>Organización Académica Curso</a:t>
          </a:r>
          <a:endParaRPr lang="es-CO" sz="1400" kern="1200" dirty="0"/>
        </a:p>
        <a:p>
          <a:pPr marL="114300" lvl="1" indent="-114300" algn="l" defTabSz="622300">
            <a:lnSpc>
              <a:spcPct val="90000"/>
            </a:lnSpc>
            <a:spcBef>
              <a:spcPct val="0"/>
            </a:spcBef>
            <a:spcAft>
              <a:spcPct val="15000"/>
            </a:spcAft>
            <a:buChar char="•"/>
          </a:pPr>
          <a:r>
            <a:rPr lang="es-MX" sz="1400" b="0" i="0" u="none" kern="1200" dirty="0"/>
            <a:t>ID Curso</a:t>
          </a:r>
          <a:endParaRPr lang="es-CO" sz="1400" kern="1200" dirty="0"/>
        </a:p>
        <a:p>
          <a:pPr marL="114300" lvl="1" indent="-114300" algn="l" defTabSz="622300">
            <a:lnSpc>
              <a:spcPct val="90000"/>
            </a:lnSpc>
            <a:spcBef>
              <a:spcPct val="0"/>
            </a:spcBef>
            <a:spcAft>
              <a:spcPct val="15000"/>
            </a:spcAft>
            <a:buChar char="•"/>
          </a:pPr>
          <a:r>
            <a:rPr lang="es-MX" sz="1400" b="0" i="0" u="none" kern="1200" dirty="0" err="1"/>
            <a:t>Nro</a:t>
          </a:r>
          <a:r>
            <a:rPr lang="es-MX" sz="1400" b="0" i="0" u="none" kern="1200" dirty="0"/>
            <a:t> Catalogo</a:t>
          </a:r>
          <a:endParaRPr lang="es-CO" sz="1400" kern="1200" dirty="0"/>
        </a:p>
        <a:p>
          <a:pPr marL="114300" lvl="1" indent="-114300" algn="l" defTabSz="622300">
            <a:lnSpc>
              <a:spcPct val="90000"/>
            </a:lnSpc>
            <a:spcBef>
              <a:spcPct val="0"/>
            </a:spcBef>
            <a:spcAft>
              <a:spcPct val="15000"/>
            </a:spcAft>
            <a:buChar char="•"/>
          </a:pPr>
          <a:r>
            <a:rPr lang="es-MX" sz="1400" b="0" i="0" u="none" kern="1200" dirty="0"/>
            <a:t>Descripción de Curso</a:t>
          </a:r>
          <a:endParaRPr lang="es-CO" sz="1400" kern="1200" dirty="0"/>
        </a:p>
        <a:p>
          <a:pPr marL="114300" lvl="1" indent="-114300" algn="l" defTabSz="622300">
            <a:lnSpc>
              <a:spcPct val="90000"/>
            </a:lnSpc>
            <a:spcBef>
              <a:spcPct val="0"/>
            </a:spcBef>
            <a:spcAft>
              <a:spcPct val="15000"/>
            </a:spcAft>
            <a:buChar char="•"/>
          </a:pPr>
          <a:r>
            <a:rPr lang="es-MX" sz="1400" b="0" i="0" u="none" kern="1200" dirty="0" err="1"/>
            <a:t>Créd</a:t>
          </a:r>
          <a:r>
            <a:rPr lang="es-MX" sz="1400" b="0" i="0" u="none" kern="1200" dirty="0"/>
            <a:t> Curso</a:t>
          </a:r>
          <a:endParaRPr lang="es-CO" sz="1400" kern="1200" dirty="0"/>
        </a:p>
        <a:p>
          <a:pPr marL="114300" lvl="1" indent="-114300" algn="l" defTabSz="622300">
            <a:lnSpc>
              <a:spcPct val="90000"/>
            </a:lnSpc>
            <a:spcBef>
              <a:spcPct val="0"/>
            </a:spcBef>
            <a:spcAft>
              <a:spcPct val="15000"/>
            </a:spcAft>
            <a:buChar char="•"/>
          </a:pPr>
          <a:r>
            <a:rPr lang="es-MX" sz="1400" b="0" i="0" u="none" kern="1200" dirty="0" err="1"/>
            <a:t>Nº</a:t>
          </a:r>
          <a:r>
            <a:rPr lang="es-MX" sz="1400" b="0" i="0" u="none" kern="1200" dirty="0"/>
            <a:t> Clase</a:t>
          </a:r>
          <a:endParaRPr lang="es-CO" sz="1400" kern="1200" dirty="0"/>
        </a:p>
        <a:p>
          <a:pPr marL="114300" lvl="1" indent="-114300" algn="l" defTabSz="622300">
            <a:lnSpc>
              <a:spcPct val="90000"/>
            </a:lnSpc>
            <a:spcBef>
              <a:spcPct val="0"/>
            </a:spcBef>
            <a:spcAft>
              <a:spcPct val="15000"/>
            </a:spcAft>
            <a:buChar char="•"/>
          </a:pPr>
          <a:r>
            <a:rPr lang="es-MX" sz="1400" b="0" i="0" u="none" kern="1200" dirty="0"/>
            <a:t>Sección Grupo</a:t>
          </a:r>
          <a:endParaRPr lang="es-CO" sz="1400" kern="1200" dirty="0"/>
        </a:p>
        <a:p>
          <a:pPr marL="114300" lvl="1" indent="-114300" algn="l" defTabSz="622300">
            <a:lnSpc>
              <a:spcPct val="90000"/>
            </a:lnSpc>
            <a:spcBef>
              <a:spcPct val="0"/>
            </a:spcBef>
            <a:spcAft>
              <a:spcPct val="15000"/>
            </a:spcAft>
            <a:buChar char="•"/>
          </a:pPr>
          <a:r>
            <a:rPr lang="es-MX" sz="1400" b="0" i="0" u="none" kern="1200" dirty="0"/>
            <a:t>Código Componente Curso</a:t>
          </a:r>
          <a:endParaRPr lang="es-CO" sz="1400" kern="1200" dirty="0"/>
        </a:p>
        <a:p>
          <a:pPr marL="114300" lvl="1" indent="-114300" algn="l" defTabSz="622300">
            <a:lnSpc>
              <a:spcPct val="90000"/>
            </a:lnSpc>
            <a:spcBef>
              <a:spcPct val="0"/>
            </a:spcBef>
            <a:spcAft>
              <a:spcPct val="15000"/>
            </a:spcAft>
            <a:buChar char="•"/>
          </a:pPr>
          <a:r>
            <a:rPr lang="es-MX" sz="1400" b="0" i="0" u="none" kern="1200" dirty="0"/>
            <a:t>Descripción Componente Curso</a:t>
          </a:r>
          <a:endParaRPr lang="es-CO" sz="1400" kern="1200" dirty="0"/>
        </a:p>
        <a:p>
          <a:pPr marL="114300" lvl="1" indent="-114300" algn="l" defTabSz="622300">
            <a:lnSpc>
              <a:spcPct val="90000"/>
            </a:lnSpc>
            <a:spcBef>
              <a:spcPct val="0"/>
            </a:spcBef>
            <a:spcAft>
              <a:spcPct val="15000"/>
            </a:spcAft>
            <a:buChar char="•"/>
          </a:pPr>
          <a:r>
            <a:rPr lang="es-MX" sz="1400" b="0" i="0" u="none" kern="1200" dirty="0"/>
            <a:t>Estado del Curso</a:t>
          </a:r>
          <a:endParaRPr lang="es-CO" sz="1400" kern="1200" dirty="0"/>
        </a:p>
      </dsp:txBody>
      <dsp:txXfrm>
        <a:off x="3645883" y="1421069"/>
        <a:ext cx="2908045" cy="2979938"/>
      </dsp:txXfrm>
    </dsp:sp>
    <dsp:sp modelId="{649E85A0-2718-4A17-93EC-7E41917F8561}">
      <dsp:nvSpPr>
        <dsp:cNvPr id="0" name=""/>
        <dsp:cNvSpPr/>
      </dsp:nvSpPr>
      <dsp:spPr>
        <a:xfrm>
          <a:off x="3574394" y="4014056"/>
          <a:ext cx="3051023" cy="979335"/>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s-MX" sz="2000" b="1" kern="1200" dirty="0"/>
            <a:t>Cursos</a:t>
          </a:r>
        </a:p>
      </dsp:txBody>
      <dsp:txXfrm>
        <a:off x="3574394" y="4014056"/>
        <a:ext cx="2148608" cy="979335"/>
      </dsp:txXfrm>
    </dsp:sp>
    <dsp:sp modelId="{B557B035-DEC2-411C-8A8B-B07BE904E374}">
      <dsp:nvSpPr>
        <dsp:cNvPr id="0" name=""/>
        <dsp:cNvSpPr/>
      </dsp:nvSpPr>
      <dsp:spPr>
        <a:xfrm>
          <a:off x="5809310" y="4169614"/>
          <a:ext cx="1067858" cy="1067858"/>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AA41F9A-8769-43AE-AA7B-CD67BCA48B11}">
      <dsp:nvSpPr>
        <dsp:cNvPr id="0" name=""/>
        <dsp:cNvSpPr/>
      </dsp:nvSpPr>
      <dsp:spPr>
        <a:xfrm>
          <a:off x="7141724" y="1344364"/>
          <a:ext cx="3051023" cy="3072289"/>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a:lnSpc>
              <a:spcPct val="90000"/>
            </a:lnSpc>
            <a:spcBef>
              <a:spcPct val="0"/>
            </a:spcBef>
            <a:spcAft>
              <a:spcPct val="15000"/>
            </a:spcAft>
            <a:buChar char="•"/>
          </a:pPr>
          <a:r>
            <a:rPr lang="es-MX" sz="1400" b="0" i="0" u="none" kern="1200"/>
            <a:t>Nota 1</a:t>
          </a:r>
          <a:endParaRPr lang="es-MX" sz="1400" kern="1200" dirty="0"/>
        </a:p>
        <a:p>
          <a:pPr marL="114300" lvl="1" indent="-114300" algn="l" defTabSz="622300">
            <a:lnSpc>
              <a:spcPct val="90000"/>
            </a:lnSpc>
            <a:spcBef>
              <a:spcPct val="0"/>
            </a:spcBef>
            <a:spcAft>
              <a:spcPct val="15000"/>
            </a:spcAft>
            <a:buChar char="•"/>
          </a:pPr>
          <a:r>
            <a:rPr lang="es-MX" sz="1400" b="0" i="0" u="none" kern="1200" dirty="0"/>
            <a:t>Porcentaje Nota 1</a:t>
          </a:r>
          <a:endParaRPr lang="es-CO" sz="1400" kern="1200" dirty="0"/>
        </a:p>
        <a:p>
          <a:pPr marL="114300" lvl="1" indent="-114300" algn="l" defTabSz="622300">
            <a:lnSpc>
              <a:spcPct val="90000"/>
            </a:lnSpc>
            <a:spcBef>
              <a:spcPct val="0"/>
            </a:spcBef>
            <a:spcAft>
              <a:spcPct val="15000"/>
            </a:spcAft>
            <a:buChar char="•"/>
          </a:pPr>
          <a:r>
            <a:rPr lang="es-MX" sz="1400" b="0" i="0" u="none" kern="1200" dirty="0"/>
            <a:t>Nota 2</a:t>
          </a:r>
          <a:endParaRPr lang="es-CO" sz="1400" kern="1200" dirty="0"/>
        </a:p>
        <a:p>
          <a:pPr marL="114300" lvl="1" indent="-114300" algn="l" defTabSz="622300">
            <a:lnSpc>
              <a:spcPct val="90000"/>
            </a:lnSpc>
            <a:spcBef>
              <a:spcPct val="0"/>
            </a:spcBef>
            <a:spcAft>
              <a:spcPct val="15000"/>
            </a:spcAft>
            <a:buChar char="•"/>
          </a:pPr>
          <a:r>
            <a:rPr lang="es-MX" sz="1400" b="0" i="0" u="none" kern="1200" dirty="0"/>
            <a:t>Porcentaje Nota 2</a:t>
          </a:r>
          <a:endParaRPr lang="es-CO" sz="1400" kern="1200" dirty="0"/>
        </a:p>
        <a:p>
          <a:pPr marL="114300" lvl="1" indent="-114300" algn="l" defTabSz="622300">
            <a:lnSpc>
              <a:spcPct val="90000"/>
            </a:lnSpc>
            <a:spcBef>
              <a:spcPct val="0"/>
            </a:spcBef>
            <a:spcAft>
              <a:spcPct val="15000"/>
            </a:spcAft>
            <a:buChar char="•"/>
          </a:pPr>
          <a:r>
            <a:rPr lang="es-MX" sz="1400" b="0" i="0" u="none" kern="1200" dirty="0"/>
            <a:t>Nota 3</a:t>
          </a:r>
          <a:endParaRPr lang="es-CO" sz="1400" kern="1200" dirty="0"/>
        </a:p>
        <a:p>
          <a:pPr marL="114300" lvl="1" indent="-114300" algn="l" defTabSz="622300">
            <a:lnSpc>
              <a:spcPct val="90000"/>
            </a:lnSpc>
            <a:spcBef>
              <a:spcPct val="0"/>
            </a:spcBef>
            <a:spcAft>
              <a:spcPct val="15000"/>
            </a:spcAft>
            <a:buChar char="•"/>
          </a:pPr>
          <a:r>
            <a:rPr lang="es-MX" sz="1400" b="0" i="0" u="none" kern="1200" dirty="0"/>
            <a:t>Porcentaje Nota 3</a:t>
          </a:r>
          <a:endParaRPr lang="es-CO" sz="1400" kern="1200" dirty="0"/>
        </a:p>
        <a:p>
          <a:pPr marL="114300" lvl="1" indent="-114300" algn="l" defTabSz="622300">
            <a:lnSpc>
              <a:spcPct val="90000"/>
            </a:lnSpc>
            <a:spcBef>
              <a:spcPct val="0"/>
            </a:spcBef>
            <a:spcAft>
              <a:spcPct val="15000"/>
            </a:spcAft>
            <a:buChar char="•"/>
          </a:pPr>
          <a:r>
            <a:rPr lang="es-MX" sz="1400" b="0" i="0" u="none" kern="1200" dirty="0"/>
            <a:t>Nota 4</a:t>
          </a:r>
          <a:endParaRPr lang="es-CO" sz="1400" kern="1200" dirty="0"/>
        </a:p>
        <a:p>
          <a:pPr marL="114300" lvl="1" indent="-114300" algn="l" defTabSz="622300">
            <a:lnSpc>
              <a:spcPct val="90000"/>
            </a:lnSpc>
            <a:spcBef>
              <a:spcPct val="0"/>
            </a:spcBef>
            <a:spcAft>
              <a:spcPct val="15000"/>
            </a:spcAft>
            <a:buChar char="•"/>
          </a:pPr>
          <a:r>
            <a:rPr lang="es-MX" sz="1400" b="0" i="0" u="none" kern="1200" dirty="0"/>
            <a:t>Porcentaje Nota 4</a:t>
          </a:r>
          <a:endParaRPr lang="es-CO" sz="1400" kern="1200" dirty="0"/>
        </a:p>
        <a:p>
          <a:pPr marL="114300" lvl="1" indent="-114300" algn="l" defTabSz="622300">
            <a:lnSpc>
              <a:spcPct val="90000"/>
            </a:lnSpc>
            <a:spcBef>
              <a:spcPct val="0"/>
            </a:spcBef>
            <a:spcAft>
              <a:spcPct val="15000"/>
            </a:spcAft>
            <a:buChar char="•"/>
          </a:pPr>
          <a:r>
            <a:rPr lang="es-MX" sz="1400" b="0" i="0" u="none" kern="1200" dirty="0"/>
            <a:t>Nota 5</a:t>
          </a:r>
          <a:endParaRPr lang="es-CO" sz="1400" kern="1200" dirty="0"/>
        </a:p>
        <a:p>
          <a:pPr marL="114300" lvl="1" indent="-114300" algn="l" defTabSz="622300">
            <a:lnSpc>
              <a:spcPct val="90000"/>
            </a:lnSpc>
            <a:spcBef>
              <a:spcPct val="0"/>
            </a:spcBef>
            <a:spcAft>
              <a:spcPct val="15000"/>
            </a:spcAft>
            <a:buChar char="•"/>
          </a:pPr>
          <a:r>
            <a:rPr lang="es-MX" sz="1400" b="0" i="0" u="none" kern="1200" dirty="0"/>
            <a:t>Porcentaje Nota 5</a:t>
          </a:r>
          <a:endParaRPr lang="es-CO" sz="1400" kern="1200" dirty="0"/>
        </a:p>
        <a:p>
          <a:pPr marL="114300" lvl="1" indent="-114300" algn="l" defTabSz="622300">
            <a:lnSpc>
              <a:spcPct val="90000"/>
            </a:lnSpc>
            <a:spcBef>
              <a:spcPct val="0"/>
            </a:spcBef>
            <a:spcAft>
              <a:spcPct val="15000"/>
            </a:spcAft>
            <a:buChar char="•"/>
          </a:pPr>
          <a:r>
            <a:rPr lang="es-MX" sz="1400" b="0" i="0" u="none" kern="1200" dirty="0"/>
            <a:t>Definitiva</a:t>
          </a:r>
          <a:endParaRPr lang="es-CO" sz="1400" kern="1200" dirty="0"/>
        </a:p>
      </dsp:txBody>
      <dsp:txXfrm>
        <a:off x="7213213" y="1415853"/>
        <a:ext cx="2908045" cy="3000800"/>
      </dsp:txXfrm>
    </dsp:sp>
    <dsp:sp modelId="{CDAB59F0-E9EC-4E45-B1C8-CD5690B6486C}">
      <dsp:nvSpPr>
        <dsp:cNvPr id="0" name=""/>
        <dsp:cNvSpPr/>
      </dsp:nvSpPr>
      <dsp:spPr>
        <a:xfrm>
          <a:off x="7141724" y="4019271"/>
          <a:ext cx="3051023" cy="979335"/>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s-MX" sz="2000" b="1" kern="1200" dirty="0"/>
            <a:t>Evaluaciones</a:t>
          </a:r>
        </a:p>
      </dsp:txBody>
      <dsp:txXfrm>
        <a:off x="7141724" y="4019271"/>
        <a:ext cx="2148608" cy="979335"/>
      </dsp:txXfrm>
    </dsp:sp>
    <dsp:sp modelId="{83F4B030-41D9-4278-8956-50A63890CC0C}">
      <dsp:nvSpPr>
        <dsp:cNvPr id="0" name=""/>
        <dsp:cNvSpPr/>
      </dsp:nvSpPr>
      <dsp:spPr>
        <a:xfrm>
          <a:off x="9376640" y="4174830"/>
          <a:ext cx="1067858" cy="106785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F5E64-C533-4F0C-A3A9-741CEAE42AE9}">
      <dsp:nvSpPr>
        <dsp:cNvPr id="0" name=""/>
        <dsp:cNvSpPr/>
      </dsp:nvSpPr>
      <dsp:spPr>
        <a:xfrm>
          <a:off x="609422" y="0"/>
          <a:ext cx="2322075" cy="2204897"/>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es-MX" sz="1600" b="0" i="0" u="none" kern="1200" dirty="0"/>
            <a:t>Tipo de Documento</a:t>
          </a:r>
          <a:endParaRPr lang="es-MX" sz="1600" b="1" kern="1200" dirty="0"/>
        </a:p>
        <a:p>
          <a:pPr marL="171450" lvl="1" indent="-171450" algn="l" defTabSz="711200">
            <a:lnSpc>
              <a:spcPct val="90000"/>
            </a:lnSpc>
            <a:spcBef>
              <a:spcPct val="0"/>
            </a:spcBef>
            <a:spcAft>
              <a:spcPct val="15000"/>
            </a:spcAft>
            <a:buChar char="•"/>
          </a:pPr>
          <a:r>
            <a:rPr lang="es-MX" sz="1600" b="0" i="0" u="none" kern="1200" dirty="0"/>
            <a:t>Grado Académico Estudiante</a:t>
          </a:r>
          <a:endParaRPr lang="es-CO" sz="1600" kern="1200" dirty="0"/>
        </a:p>
        <a:p>
          <a:pPr marL="171450" lvl="1" indent="-171450" algn="l" defTabSz="711200">
            <a:lnSpc>
              <a:spcPct val="90000"/>
            </a:lnSpc>
            <a:spcBef>
              <a:spcPct val="0"/>
            </a:spcBef>
            <a:spcAft>
              <a:spcPct val="15000"/>
            </a:spcAft>
            <a:buChar char="•"/>
          </a:pPr>
          <a:r>
            <a:rPr lang="es-MX" sz="1600" b="0" i="0" u="none" kern="1200" dirty="0"/>
            <a:t>Código del Programa Estudiante</a:t>
          </a:r>
          <a:endParaRPr lang="es-CO" sz="1600" kern="1200" dirty="0"/>
        </a:p>
        <a:p>
          <a:pPr marL="171450" lvl="1" indent="-171450" algn="l" defTabSz="711200">
            <a:lnSpc>
              <a:spcPct val="90000"/>
            </a:lnSpc>
            <a:spcBef>
              <a:spcPct val="0"/>
            </a:spcBef>
            <a:spcAft>
              <a:spcPct val="15000"/>
            </a:spcAft>
            <a:buChar char="•"/>
          </a:pPr>
          <a:r>
            <a:rPr lang="es-MX" sz="1600" b="0" i="0" u="none" kern="1200" dirty="0"/>
            <a:t>Programa Académico Unificado</a:t>
          </a:r>
          <a:endParaRPr lang="es-CO" sz="1600" kern="1200" dirty="0"/>
        </a:p>
      </dsp:txBody>
      <dsp:txXfrm>
        <a:off x="661085" y="51663"/>
        <a:ext cx="2218749" cy="2153234"/>
      </dsp:txXfrm>
    </dsp:sp>
    <dsp:sp modelId="{872A44C9-B8B8-4748-929A-1BAE7153C477}">
      <dsp:nvSpPr>
        <dsp:cNvPr id="0" name=""/>
        <dsp:cNvSpPr/>
      </dsp:nvSpPr>
      <dsp:spPr>
        <a:xfrm>
          <a:off x="615055" y="2010051"/>
          <a:ext cx="2322075" cy="779397"/>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s-MX" sz="2000" b="1" kern="1200" dirty="0"/>
            <a:t>Estudiantes</a:t>
          </a:r>
        </a:p>
      </dsp:txBody>
      <dsp:txXfrm>
        <a:off x="615055" y="2010051"/>
        <a:ext cx="1635264" cy="779397"/>
      </dsp:txXfrm>
    </dsp:sp>
    <dsp:sp modelId="{619CA364-4071-4A24-86E3-86DC92972855}">
      <dsp:nvSpPr>
        <dsp:cNvPr id="0" name=""/>
        <dsp:cNvSpPr/>
      </dsp:nvSpPr>
      <dsp:spPr>
        <a:xfrm>
          <a:off x="2340668" y="2133851"/>
          <a:ext cx="849847" cy="849847"/>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93AD75B-6138-4EC9-887A-474CB757F8AF}">
      <dsp:nvSpPr>
        <dsp:cNvPr id="0" name=""/>
        <dsp:cNvSpPr/>
      </dsp:nvSpPr>
      <dsp:spPr>
        <a:xfrm>
          <a:off x="3401060" y="29113"/>
          <a:ext cx="2186172" cy="209375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es-MX" sz="1600" b="0" i="0" u="none" kern="1200" dirty="0"/>
            <a:t>Organización Académica Curso</a:t>
          </a:r>
          <a:endParaRPr lang="es-CO" sz="1600" kern="1200" dirty="0"/>
        </a:p>
        <a:p>
          <a:pPr marL="171450" lvl="1" indent="-171450" algn="l" defTabSz="711200">
            <a:lnSpc>
              <a:spcPct val="90000"/>
            </a:lnSpc>
            <a:spcBef>
              <a:spcPct val="0"/>
            </a:spcBef>
            <a:spcAft>
              <a:spcPct val="15000"/>
            </a:spcAft>
            <a:buChar char="•"/>
          </a:pPr>
          <a:r>
            <a:rPr lang="es-MX" sz="1600" b="0" i="0" u="none" kern="1200" dirty="0" err="1"/>
            <a:t>Nro</a:t>
          </a:r>
          <a:r>
            <a:rPr lang="es-MX" sz="1600" b="0" i="0" u="none" kern="1200" dirty="0"/>
            <a:t> Catalogo</a:t>
          </a:r>
          <a:endParaRPr lang="es-CO" sz="1600" kern="1200" dirty="0"/>
        </a:p>
        <a:p>
          <a:pPr marL="171450" lvl="1" indent="-171450" algn="l" defTabSz="711200">
            <a:lnSpc>
              <a:spcPct val="90000"/>
            </a:lnSpc>
            <a:spcBef>
              <a:spcPct val="0"/>
            </a:spcBef>
            <a:spcAft>
              <a:spcPct val="15000"/>
            </a:spcAft>
            <a:buChar char="•"/>
          </a:pPr>
          <a:r>
            <a:rPr lang="es-MX" sz="1600" b="0" i="0" u="none" kern="1200" dirty="0"/>
            <a:t>Descripción de Curso</a:t>
          </a:r>
          <a:endParaRPr lang="es-CO" sz="1600" kern="1200" dirty="0"/>
        </a:p>
        <a:p>
          <a:pPr marL="171450" lvl="1" indent="-171450" algn="l" defTabSz="711200">
            <a:lnSpc>
              <a:spcPct val="90000"/>
            </a:lnSpc>
            <a:spcBef>
              <a:spcPct val="0"/>
            </a:spcBef>
            <a:spcAft>
              <a:spcPct val="15000"/>
            </a:spcAft>
            <a:buChar char="•"/>
          </a:pPr>
          <a:r>
            <a:rPr lang="es-MX" sz="1600" b="0" i="0" u="none" kern="1200" dirty="0" err="1"/>
            <a:t>Créd</a:t>
          </a:r>
          <a:r>
            <a:rPr lang="es-MX" sz="1600" b="0" i="0" u="none" kern="1200" dirty="0"/>
            <a:t> Curso</a:t>
          </a:r>
          <a:endParaRPr lang="es-CO" sz="1600" kern="1200" dirty="0"/>
        </a:p>
      </dsp:txBody>
      <dsp:txXfrm>
        <a:off x="3450119" y="78172"/>
        <a:ext cx="2088054" cy="2044692"/>
      </dsp:txXfrm>
    </dsp:sp>
    <dsp:sp modelId="{649E85A0-2718-4A17-93EC-7E41917F8561}">
      <dsp:nvSpPr>
        <dsp:cNvPr id="0" name=""/>
        <dsp:cNvSpPr/>
      </dsp:nvSpPr>
      <dsp:spPr>
        <a:xfrm>
          <a:off x="3401060" y="1982265"/>
          <a:ext cx="2186172" cy="779397"/>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s-MX" sz="2000" b="1" kern="1200" dirty="0"/>
            <a:t>Cursos</a:t>
          </a:r>
        </a:p>
      </dsp:txBody>
      <dsp:txXfrm>
        <a:off x="3401060" y="1982265"/>
        <a:ext cx="1539557" cy="779397"/>
      </dsp:txXfrm>
    </dsp:sp>
    <dsp:sp modelId="{B557B035-DEC2-411C-8A8B-B07BE904E374}">
      <dsp:nvSpPr>
        <dsp:cNvPr id="0" name=""/>
        <dsp:cNvSpPr/>
      </dsp:nvSpPr>
      <dsp:spPr>
        <a:xfrm>
          <a:off x="5058721" y="2106065"/>
          <a:ext cx="849847" cy="849847"/>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6FB13A4-E2F1-4645-8972-77E66FB468B3}">
      <dsp:nvSpPr>
        <dsp:cNvPr id="0" name=""/>
        <dsp:cNvSpPr/>
      </dsp:nvSpPr>
      <dsp:spPr>
        <a:xfrm>
          <a:off x="6119113" y="99412"/>
          <a:ext cx="1820252" cy="181255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es-MX" sz="1600" b="0" u="none" strike="noStrike" kern="1200" dirty="0">
              <a:solidFill>
                <a:srgbClr val="000000"/>
              </a:solidFill>
              <a:effectLst/>
            </a:rPr>
            <a:t>Ciclo Electivo</a:t>
          </a:r>
          <a:endParaRPr lang="es-CO" sz="1600" kern="1200" dirty="0"/>
        </a:p>
      </dsp:txBody>
      <dsp:txXfrm>
        <a:off x="6161583" y="141882"/>
        <a:ext cx="1735312" cy="1770082"/>
      </dsp:txXfrm>
    </dsp:sp>
    <dsp:sp modelId="{60A77B84-CF70-4A1E-A34C-5B31830778BF}">
      <dsp:nvSpPr>
        <dsp:cNvPr id="0" name=""/>
        <dsp:cNvSpPr/>
      </dsp:nvSpPr>
      <dsp:spPr>
        <a:xfrm>
          <a:off x="6119113" y="1911965"/>
          <a:ext cx="1820252" cy="779397"/>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s-MX" sz="2000" b="1" kern="1200" dirty="0"/>
            <a:t>Matriculas</a:t>
          </a:r>
          <a:endParaRPr lang="es-CO" sz="2000" b="1" kern="1200" dirty="0"/>
        </a:p>
      </dsp:txBody>
      <dsp:txXfrm>
        <a:off x="6119113" y="1911965"/>
        <a:ext cx="1281867" cy="779397"/>
      </dsp:txXfrm>
    </dsp:sp>
    <dsp:sp modelId="{AD919113-CC20-44FB-8B8F-14F4FFD811E9}">
      <dsp:nvSpPr>
        <dsp:cNvPr id="0" name=""/>
        <dsp:cNvSpPr/>
      </dsp:nvSpPr>
      <dsp:spPr>
        <a:xfrm>
          <a:off x="7593814" y="2035765"/>
          <a:ext cx="849847" cy="849847"/>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F5E64-C533-4F0C-A3A9-741CEAE42AE9}">
      <dsp:nvSpPr>
        <dsp:cNvPr id="0" name=""/>
        <dsp:cNvSpPr/>
      </dsp:nvSpPr>
      <dsp:spPr>
        <a:xfrm>
          <a:off x="72596" y="0"/>
          <a:ext cx="3084179" cy="3706800"/>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es-MX" sz="1600" b="0" i="0" u="none" kern="1200" dirty="0"/>
            <a:t>Nombres y Apellidos</a:t>
          </a:r>
          <a:endParaRPr lang="es-CO" sz="1600" kern="1200" dirty="0"/>
        </a:p>
        <a:p>
          <a:pPr marL="171450" lvl="1" indent="-171450" algn="l" defTabSz="711200">
            <a:lnSpc>
              <a:spcPct val="90000"/>
            </a:lnSpc>
            <a:spcBef>
              <a:spcPct val="0"/>
            </a:spcBef>
            <a:spcAft>
              <a:spcPct val="15000"/>
            </a:spcAft>
            <a:buChar char="•"/>
          </a:pPr>
          <a:r>
            <a:rPr lang="es-MX" sz="1600" b="0" i="0" u="none" kern="1200" dirty="0"/>
            <a:t>Correo Institucional Estudiante</a:t>
          </a:r>
          <a:endParaRPr lang="es-CO" sz="1600" kern="1200" dirty="0"/>
        </a:p>
        <a:p>
          <a:pPr marL="171450" lvl="1" indent="-171450" algn="l" defTabSz="711200">
            <a:lnSpc>
              <a:spcPct val="90000"/>
            </a:lnSpc>
            <a:spcBef>
              <a:spcPct val="0"/>
            </a:spcBef>
            <a:spcAft>
              <a:spcPct val="15000"/>
            </a:spcAft>
            <a:buChar char="•"/>
          </a:pPr>
          <a:r>
            <a:rPr lang="es-MX" sz="1600" b="0" i="0" u="none" kern="1200" dirty="0"/>
            <a:t>Programa del Estudiante</a:t>
          </a:r>
          <a:endParaRPr lang="es-CO" sz="1600" kern="1200" dirty="0"/>
        </a:p>
        <a:p>
          <a:pPr marL="171450" lvl="1" indent="-171450" algn="l" defTabSz="711200">
            <a:lnSpc>
              <a:spcPct val="90000"/>
            </a:lnSpc>
            <a:spcBef>
              <a:spcPct val="0"/>
            </a:spcBef>
            <a:spcAft>
              <a:spcPct val="15000"/>
            </a:spcAft>
            <a:buChar char="•"/>
          </a:pPr>
          <a:r>
            <a:rPr lang="es-MX" sz="1600" b="0" i="0" u="none" kern="1200" dirty="0"/>
            <a:t>Grado Académico Unificado</a:t>
          </a:r>
          <a:endParaRPr lang="es-CO" sz="1600" kern="1200" dirty="0"/>
        </a:p>
        <a:p>
          <a:pPr marL="171450" lvl="1" indent="-171450" algn="l" defTabSz="711200">
            <a:lnSpc>
              <a:spcPct val="90000"/>
            </a:lnSpc>
            <a:spcBef>
              <a:spcPct val="0"/>
            </a:spcBef>
            <a:spcAft>
              <a:spcPct val="15000"/>
            </a:spcAft>
            <a:buChar char="•"/>
          </a:pPr>
          <a:r>
            <a:rPr lang="es-MX" sz="1600" b="0" i="0" u="none" kern="1200" dirty="0"/>
            <a:t>Plan Académico del Estudiante</a:t>
          </a:r>
          <a:endParaRPr lang="es-CO" sz="1600" kern="1200" dirty="0"/>
        </a:p>
        <a:p>
          <a:pPr marL="171450" lvl="1" indent="-171450" algn="l" defTabSz="711200">
            <a:lnSpc>
              <a:spcPct val="90000"/>
            </a:lnSpc>
            <a:spcBef>
              <a:spcPct val="0"/>
            </a:spcBef>
            <a:spcAft>
              <a:spcPct val="15000"/>
            </a:spcAft>
            <a:buChar char="•"/>
          </a:pPr>
          <a:r>
            <a:rPr lang="es-MX" sz="1600" b="0" i="0" u="none" kern="1200" dirty="0"/>
            <a:t>Atributo</a:t>
          </a:r>
          <a:endParaRPr lang="es-CO" sz="1600" kern="1200" dirty="0"/>
        </a:p>
        <a:p>
          <a:pPr marL="171450" lvl="1" indent="-171450" algn="l" defTabSz="711200">
            <a:lnSpc>
              <a:spcPct val="90000"/>
            </a:lnSpc>
            <a:spcBef>
              <a:spcPct val="0"/>
            </a:spcBef>
            <a:spcAft>
              <a:spcPct val="15000"/>
            </a:spcAft>
            <a:buChar char="•"/>
          </a:pPr>
          <a:r>
            <a:rPr lang="es-MX" sz="1600" b="0" i="0" u="none" kern="1200" dirty="0"/>
            <a:t>Énfasis</a:t>
          </a:r>
          <a:endParaRPr lang="es-CO" sz="1600" kern="1200" dirty="0"/>
        </a:p>
        <a:p>
          <a:pPr marL="171450" lvl="1" indent="-171450" algn="l" defTabSz="711200">
            <a:lnSpc>
              <a:spcPct val="90000"/>
            </a:lnSpc>
            <a:spcBef>
              <a:spcPct val="0"/>
            </a:spcBef>
            <a:spcAft>
              <a:spcPct val="15000"/>
            </a:spcAft>
            <a:buChar char="•"/>
          </a:pPr>
          <a:r>
            <a:rPr lang="es-MX" sz="1600" b="0" i="0" u="none" kern="1200" dirty="0"/>
            <a:t>Semestre del Estudiante</a:t>
          </a:r>
          <a:endParaRPr lang="es-CO" sz="1600" kern="1200" dirty="0"/>
        </a:p>
        <a:p>
          <a:pPr marL="171450" lvl="1" indent="-171450" algn="l" defTabSz="711200">
            <a:lnSpc>
              <a:spcPct val="90000"/>
            </a:lnSpc>
            <a:spcBef>
              <a:spcPct val="0"/>
            </a:spcBef>
            <a:spcAft>
              <a:spcPct val="15000"/>
            </a:spcAft>
            <a:buChar char="•"/>
          </a:pPr>
          <a:r>
            <a:rPr lang="es-MX" sz="1600" b="0" i="0" u="none" kern="1200" dirty="0"/>
            <a:t>Estado del Programa Estudiante</a:t>
          </a:r>
          <a:endParaRPr lang="es-CO" sz="1600" kern="1200" dirty="0"/>
        </a:p>
        <a:p>
          <a:pPr marL="171450" lvl="1" indent="-171450" algn="l" defTabSz="711200">
            <a:lnSpc>
              <a:spcPct val="90000"/>
            </a:lnSpc>
            <a:spcBef>
              <a:spcPct val="0"/>
            </a:spcBef>
            <a:spcAft>
              <a:spcPct val="15000"/>
            </a:spcAft>
            <a:buChar char="•"/>
          </a:pPr>
          <a:r>
            <a:rPr lang="es-MX" sz="1600" b="0" i="0" u="none" kern="1200" dirty="0"/>
            <a:t>Motivo Acción</a:t>
          </a:r>
          <a:endParaRPr lang="es-CO" sz="1600" kern="1200" dirty="0"/>
        </a:p>
        <a:p>
          <a:pPr marL="171450" lvl="1" indent="-171450" algn="l" defTabSz="711200">
            <a:lnSpc>
              <a:spcPct val="90000"/>
            </a:lnSpc>
            <a:spcBef>
              <a:spcPct val="0"/>
            </a:spcBef>
            <a:spcAft>
              <a:spcPct val="15000"/>
            </a:spcAft>
            <a:buChar char="•"/>
          </a:pPr>
          <a:r>
            <a:rPr lang="es-MX" sz="1600" b="0" i="0" u="none" kern="1200" dirty="0"/>
            <a:t>Acción Situación Académica</a:t>
          </a:r>
          <a:endParaRPr lang="es-CO" sz="1600" kern="1200" dirty="0"/>
        </a:p>
        <a:p>
          <a:pPr marL="171450" lvl="1" indent="-171450" algn="l" defTabSz="711200">
            <a:lnSpc>
              <a:spcPct val="90000"/>
            </a:lnSpc>
            <a:spcBef>
              <a:spcPct val="0"/>
            </a:spcBef>
            <a:spcAft>
              <a:spcPct val="15000"/>
            </a:spcAft>
            <a:buChar char="•"/>
          </a:pPr>
          <a:r>
            <a:rPr lang="es-MX" sz="1600" b="0" i="0" u="none" kern="1200" dirty="0"/>
            <a:t>Descripción Formal</a:t>
          </a:r>
          <a:endParaRPr lang="es-CO" sz="1600" kern="1200" dirty="0"/>
        </a:p>
      </dsp:txBody>
      <dsp:txXfrm>
        <a:off x="144862" y="72266"/>
        <a:ext cx="2939647" cy="3634534"/>
      </dsp:txXfrm>
    </dsp:sp>
    <dsp:sp modelId="{872A44C9-B8B8-4748-929A-1BAE7153C477}">
      <dsp:nvSpPr>
        <dsp:cNvPr id="0" name=""/>
        <dsp:cNvSpPr/>
      </dsp:nvSpPr>
      <dsp:spPr>
        <a:xfrm>
          <a:off x="83329" y="3206538"/>
          <a:ext cx="3084179" cy="1040892"/>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s-MX" sz="2000" b="1" kern="1200" dirty="0"/>
            <a:t>Estudiantes</a:t>
          </a:r>
        </a:p>
      </dsp:txBody>
      <dsp:txXfrm>
        <a:off x="83329" y="3206538"/>
        <a:ext cx="2171957" cy="1040892"/>
      </dsp:txXfrm>
    </dsp:sp>
    <dsp:sp modelId="{619CA364-4071-4A24-86E3-86DC92972855}">
      <dsp:nvSpPr>
        <dsp:cNvPr id="0" name=""/>
        <dsp:cNvSpPr/>
      </dsp:nvSpPr>
      <dsp:spPr>
        <a:xfrm>
          <a:off x="2348917" y="3164877"/>
          <a:ext cx="1079462" cy="107946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066542-3017-42B2-81FB-421C24DD9F20}">
      <dsp:nvSpPr>
        <dsp:cNvPr id="0" name=""/>
        <dsp:cNvSpPr/>
      </dsp:nvSpPr>
      <dsp:spPr>
        <a:xfrm>
          <a:off x="5630" y="564344"/>
          <a:ext cx="2407689" cy="388368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es-MX" sz="1600" b="0" i="0" u="none" kern="1200" dirty="0"/>
            <a:t>Nota 1</a:t>
          </a:r>
          <a:endParaRPr lang="es-CO" sz="1600" kern="1200" dirty="0"/>
        </a:p>
        <a:p>
          <a:pPr marL="171450" lvl="1" indent="-171450" algn="l" defTabSz="711200">
            <a:lnSpc>
              <a:spcPct val="90000"/>
            </a:lnSpc>
            <a:spcBef>
              <a:spcPct val="0"/>
            </a:spcBef>
            <a:spcAft>
              <a:spcPct val="15000"/>
            </a:spcAft>
            <a:buChar char="•"/>
          </a:pPr>
          <a:r>
            <a:rPr lang="es-MX" sz="1600" b="0" i="0" u="none" kern="1200" dirty="0"/>
            <a:t>Porcentaje Nota 1</a:t>
          </a:r>
          <a:endParaRPr lang="es-CO" sz="1600" kern="1200" dirty="0"/>
        </a:p>
        <a:p>
          <a:pPr marL="171450" lvl="1" indent="-171450" algn="l" defTabSz="711200">
            <a:lnSpc>
              <a:spcPct val="90000"/>
            </a:lnSpc>
            <a:spcBef>
              <a:spcPct val="0"/>
            </a:spcBef>
            <a:spcAft>
              <a:spcPct val="15000"/>
            </a:spcAft>
            <a:buChar char="•"/>
          </a:pPr>
          <a:r>
            <a:rPr lang="es-MX" sz="1600" b="0" i="0" u="none" kern="1200" dirty="0"/>
            <a:t>Nota 2</a:t>
          </a:r>
          <a:endParaRPr lang="es-CO" sz="1600" kern="1200" dirty="0"/>
        </a:p>
        <a:p>
          <a:pPr marL="171450" lvl="1" indent="-171450" algn="l" defTabSz="711200">
            <a:lnSpc>
              <a:spcPct val="90000"/>
            </a:lnSpc>
            <a:spcBef>
              <a:spcPct val="0"/>
            </a:spcBef>
            <a:spcAft>
              <a:spcPct val="15000"/>
            </a:spcAft>
            <a:buChar char="•"/>
          </a:pPr>
          <a:r>
            <a:rPr lang="es-MX" sz="1600" b="0" i="0" u="none" kern="1200" dirty="0"/>
            <a:t>Porcentaje Nota 2</a:t>
          </a:r>
          <a:endParaRPr lang="es-CO" sz="1600" kern="1200" dirty="0"/>
        </a:p>
        <a:p>
          <a:pPr marL="171450" lvl="1" indent="-171450" algn="l" defTabSz="711200">
            <a:lnSpc>
              <a:spcPct val="90000"/>
            </a:lnSpc>
            <a:spcBef>
              <a:spcPct val="0"/>
            </a:spcBef>
            <a:spcAft>
              <a:spcPct val="15000"/>
            </a:spcAft>
            <a:buChar char="•"/>
          </a:pPr>
          <a:r>
            <a:rPr lang="es-MX" sz="1600" b="0" i="0" u="none" kern="1200" dirty="0"/>
            <a:t>Nota 3</a:t>
          </a:r>
          <a:endParaRPr lang="es-CO" sz="1600" kern="1200" dirty="0"/>
        </a:p>
        <a:p>
          <a:pPr marL="171450" lvl="1" indent="-171450" algn="l" defTabSz="711200">
            <a:lnSpc>
              <a:spcPct val="90000"/>
            </a:lnSpc>
            <a:spcBef>
              <a:spcPct val="0"/>
            </a:spcBef>
            <a:spcAft>
              <a:spcPct val="15000"/>
            </a:spcAft>
            <a:buChar char="•"/>
          </a:pPr>
          <a:r>
            <a:rPr lang="es-MX" sz="1600" b="0" i="0" u="none" kern="1200" dirty="0"/>
            <a:t>Porcentaje Nota 3</a:t>
          </a:r>
          <a:endParaRPr lang="es-CO" sz="1600" kern="1200" dirty="0"/>
        </a:p>
        <a:p>
          <a:pPr marL="171450" lvl="1" indent="-171450" algn="l" defTabSz="711200">
            <a:lnSpc>
              <a:spcPct val="90000"/>
            </a:lnSpc>
            <a:spcBef>
              <a:spcPct val="0"/>
            </a:spcBef>
            <a:spcAft>
              <a:spcPct val="15000"/>
            </a:spcAft>
            <a:buChar char="•"/>
          </a:pPr>
          <a:r>
            <a:rPr lang="es-MX" sz="1600" b="0" i="0" u="none" kern="1200" dirty="0"/>
            <a:t>Nota 4</a:t>
          </a:r>
          <a:endParaRPr lang="es-CO" sz="1600" kern="1200" dirty="0"/>
        </a:p>
        <a:p>
          <a:pPr marL="171450" lvl="1" indent="-171450" algn="l" defTabSz="711200">
            <a:lnSpc>
              <a:spcPct val="90000"/>
            </a:lnSpc>
            <a:spcBef>
              <a:spcPct val="0"/>
            </a:spcBef>
            <a:spcAft>
              <a:spcPct val="15000"/>
            </a:spcAft>
            <a:buChar char="•"/>
          </a:pPr>
          <a:r>
            <a:rPr lang="es-MX" sz="1600" b="0" i="0" u="none" kern="1200" dirty="0"/>
            <a:t>Porcentaje Nota 4</a:t>
          </a:r>
          <a:endParaRPr lang="es-CO" sz="1600" kern="1200" dirty="0"/>
        </a:p>
        <a:p>
          <a:pPr marL="171450" lvl="1" indent="-171450" algn="l" defTabSz="711200">
            <a:lnSpc>
              <a:spcPct val="90000"/>
            </a:lnSpc>
            <a:spcBef>
              <a:spcPct val="0"/>
            </a:spcBef>
            <a:spcAft>
              <a:spcPct val="15000"/>
            </a:spcAft>
            <a:buChar char="•"/>
          </a:pPr>
          <a:r>
            <a:rPr lang="es-MX" sz="1600" b="0" i="0" u="none" kern="1200" dirty="0"/>
            <a:t>Nota 5</a:t>
          </a:r>
          <a:endParaRPr lang="es-CO" sz="1600" kern="1200" dirty="0"/>
        </a:p>
        <a:p>
          <a:pPr marL="171450" lvl="1" indent="-171450" algn="l" defTabSz="711200">
            <a:lnSpc>
              <a:spcPct val="90000"/>
            </a:lnSpc>
            <a:spcBef>
              <a:spcPct val="0"/>
            </a:spcBef>
            <a:spcAft>
              <a:spcPct val="15000"/>
            </a:spcAft>
            <a:buChar char="•"/>
          </a:pPr>
          <a:r>
            <a:rPr lang="es-MX" sz="1600" b="0" i="0" u="none" kern="1200" dirty="0"/>
            <a:t>Porcentaje Nota 5</a:t>
          </a:r>
          <a:endParaRPr lang="es-CO" sz="1600" kern="1200" dirty="0"/>
        </a:p>
        <a:p>
          <a:pPr marL="171450" lvl="1" indent="-171450" algn="l" defTabSz="711200">
            <a:lnSpc>
              <a:spcPct val="90000"/>
            </a:lnSpc>
            <a:spcBef>
              <a:spcPct val="0"/>
            </a:spcBef>
            <a:spcAft>
              <a:spcPct val="15000"/>
            </a:spcAft>
            <a:buChar char="•"/>
          </a:pPr>
          <a:r>
            <a:rPr lang="es-MX" sz="1600" b="0" i="0" u="none" kern="1200" dirty="0"/>
            <a:t>Definitiva</a:t>
          </a:r>
          <a:endParaRPr lang="es-CO" sz="1600" kern="1200" dirty="0"/>
        </a:p>
      </dsp:txBody>
      <dsp:txXfrm>
        <a:off x="62045" y="620759"/>
        <a:ext cx="2294859" cy="3827267"/>
      </dsp:txXfrm>
    </dsp:sp>
    <dsp:sp modelId="{634575D0-1F4F-4AE7-B04D-01064B3B1587}">
      <dsp:nvSpPr>
        <dsp:cNvPr id="0" name=""/>
        <dsp:cNvSpPr/>
      </dsp:nvSpPr>
      <dsp:spPr>
        <a:xfrm>
          <a:off x="5630" y="3566309"/>
          <a:ext cx="2407689" cy="865639"/>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s-MX" sz="2000" b="1" kern="1200" dirty="0"/>
            <a:t>Evaluaciones</a:t>
          </a:r>
        </a:p>
      </dsp:txBody>
      <dsp:txXfrm>
        <a:off x="5630" y="3566309"/>
        <a:ext cx="1695556" cy="865639"/>
      </dsp:txXfrm>
    </dsp:sp>
    <dsp:sp modelId="{3A100D7E-1E17-4B65-BE55-9B2F65D04D5A}">
      <dsp:nvSpPr>
        <dsp:cNvPr id="0" name=""/>
        <dsp:cNvSpPr/>
      </dsp:nvSpPr>
      <dsp:spPr>
        <a:xfrm>
          <a:off x="1836521" y="3650242"/>
          <a:ext cx="943885" cy="943885"/>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93AD75B-6138-4EC9-887A-474CB757F8AF}">
      <dsp:nvSpPr>
        <dsp:cNvPr id="0" name=""/>
        <dsp:cNvSpPr/>
      </dsp:nvSpPr>
      <dsp:spPr>
        <a:xfrm>
          <a:off x="3014248" y="1023330"/>
          <a:ext cx="2428077" cy="204774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es-MX" sz="1600" b="0" i="0" u="none" kern="1200" dirty="0"/>
            <a:t>ID Curso</a:t>
          </a:r>
          <a:endParaRPr lang="es-CO" sz="1600" kern="1200" dirty="0"/>
        </a:p>
        <a:p>
          <a:pPr marL="171450" lvl="1" indent="-171450" algn="l" defTabSz="711200">
            <a:lnSpc>
              <a:spcPct val="90000"/>
            </a:lnSpc>
            <a:spcBef>
              <a:spcPct val="0"/>
            </a:spcBef>
            <a:spcAft>
              <a:spcPct val="15000"/>
            </a:spcAft>
            <a:buChar char="•"/>
          </a:pPr>
          <a:r>
            <a:rPr lang="es-MX" sz="1600" b="0" i="0" u="none" kern="1200" dirty="0" err="1"/>
            <a:t>Nº</a:t>
          </a:r>
          <a:r>
            <a:rPr lang="es-MX" sz="1600" b="0" i="0" u="none" kern="1200" dirty="0"/>
            <a:t> Clase</a:t>
          </a:r>
          <a:endParaRPr lang="es-CO" sz="1600" kern="1200" dirty="0"/>
        </a:p>
        <a:p>
          <a:pPr marL="171450" lvl="1" indent="-171450" algn="l" defTabSz="711200">
            <a:lnSpc>
              <a:spcPct val="90000"/>
            </a:lnSpc>
            <a:spcBef>
              <a:spcPct val="0"/>
            </a:spcBef>
            <a:spcAft>
              <a:spcPct val="15000"/>
            </a:spcAft>
            <a:buChar char="•"/>
          </a:pPr>
          <a:r>
            <a:rPr lang="es-MX" sz="1600" b="0" i="0" u="none" kern="1200" dirty="0"/>
            <a:t>Sección Grupo</a:t>
          </a:r>
          <a:endParaRPr lang="es-CO" sz="1600" kern="1200" dirty="0"/>
        </a:p>
        <a:p>
          <a:pPr marL="171450" lvl="1" indent="-171450" algn="l" defTabSz="711200">
            <a:lnSpc>
              <a:spcPct val="90000"/>
            </a:lnSpc>
            <a:spcBef>
              <a:spcPct val="0"/>
            </a:spcBef>
            <a:spcAft>
              <a:spcPct val="15000"/>
            </a:spcAft>
            <a:buChar char="•"/>
          </a:pPr>
          <a:r>
            <a:rPr lang="es-MX" sz="1600" b="0" i="0" u="none" kern="1200" dirty="0"/>
            <a:t>Código Componente Curso</a:t>
          </a:r>
          <a:endParaRPr lang="es-CO" sz="1600" kern="1200" dirty="0"/>
        </a:p>
        <a:p>
          <a:pPr marL="171450" lvl="1" indent="-171450" algn="l" defTabSz="711200">
            <a:lnSpc>
              <a:spcPct val="90000"/>
            </a:lnSpc>
            <a:spcBef>
              <a:spcPct val="0"/>
            </a:spcBef>
            <a:spcAft>
              <a:spcPct val="15000"/>
            </a:spcAft>
            <a:buChar char="•"/>
          </a:pPr>
          <a:r>
            <a:rPr lang="es-MX" sz="1600" b="0" i="0" u="none" kern="1200" dirty="0"/>
            <a:t>Descripción Componente Curso</a:t>
          </a:r>
          <a:endParaRPr lang="es-CO" sz="1600" kern="1200" dirty="0"/>
        </a:p>
        <a:p>
          <a:pPr marL="171450" lvl="1" indent="-171450" algn="l" defTabSz="711200">
            <a:lnSpc>
              <a:spcPct val="90000"/>
            </a:lnSpc>
            <a:spcBef>
              <a:spcPct val="0"/>
            </a:spcBef>
            <a:spcAft>
              <a:spcPct val="15000"/>
            </a:spcAft>
            <a:buChar char="•"/>
          </a:pPr>
          <a:r>
            <a:rPr lang="es-MX" sz="1600" b="0" i="0" u="none" kern="1200" dirty="0"/>
            <a:t>Estado del Curso</a:t>
          </a:r>
          <a:endParaRPr lang="es-CO" sz="1600" kern="1200" dirty="0"/>
        </a:p>
      </dsp:txBody>
      <dsp:txXfrm>
        <a:off x="3062229" y="1071311"/>
        <a:ext cx="2332115" cy="1999760"/>
      </dsp:txXfrm>
    </dsp:sp>
    <dsp:sp modelId="{649E85A0-2718-4A17-93EC-7E41917F8561}">
      <dsp:nvSpPr>
        <dsp:cNvPr id="0" name=""/>
        <dsp:cNvSpPr/>
      </dsp:nvSpPr>
      <dsp:spPr>
        <a:xfrm>
          <a:off x="3014248" y="2842741"/>
          <a:ext cx="2428077" cy="865639"/>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s-MX" sz="2000" b="1" kern="1200" dirty="0"/>
            <a:t>Cursos</a:t>
          </a:r>
        </a:p>
      </dsp:txBody>
      <dsp:txXfrm>
        <a:off x="3014248" y="2842741"/>
        <a:ext cx="1709913" cy="865639"/>
      </dsp:txXfrm>
    </dsp:sp>
    <dsp:sp modelId="{B557B035-DEC2-411C-8A8B-B07BE904E374}">
      <dsp:nvSpPr>
        <dsp:cNvPr id="0" name=""/>
        <dsp:cNvSpPr/>
      </dsp:nvSpPr>
      <dsp:spPr>
        <a:xfrm>
          <a:off x="4855333" y="3191257"/>
          <a:ext cx="943885" cy="943885"/>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6963385-BCA9-411A-AB90-E729863E3239}">
      <dsp:nvSpPr>
        <dsp:cNvPr id="0" name=""/>
        <dsp:cNvSpPr/>
      </dsp:nvSpPr>
      <dsp:spPr>
        <a:xfrm>
          <a:off x="6013266" y="1946771"/>
          <a:ext cx="2157667" cy="995264"/>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es-MX" sz="1600" b="0" i="0" u="none" kern="1200" dirty="0"/>
            <a:t>Tipo de Cancelación</a:t>
          </a:r>
          <a:endParaRPr lang="es-CO" sz="1600" kern="1200" dirty="0"/>
        </a:p>
        <a:p>
          <a:pPr marL="171450" lvl="1" indent="-171450" algn="l" defTabSz="711200">
            <a:lnSpc>
              <a:spcPct val="90000"/>
            </a:lnSpc>
            <a:spcBef>
              <a:spcPct val="0"/>
            </a:spcBef>
            <a:spcAft>
              <a:spcPct val="15000"/>
            </a:spcAft>
            <a:buChar char="•"/>
          </a:pPr>
          <a:r>
            <a:rPr lang="es-MX" sz="1600" b="0" i="0" u="none" kern="1200" dirty="0"/>
            <a:t>Descripción Tipo Cancelación</a:t>
          </a:r>
          <a:endParaRPr lang="es-CO" sz="1600" kern="1200" dirty="0"/>
        </a:p>
      </dsp:txBody>
      <dsp:txXfrm>
        <a:off x="6036586" y="1970091"/>
        <a:ext cx="2111027" cy="971944"/>
      </dsp:txXfrm>
    </dsp:sp>
    <dsp:sp modelId="{88FD247E-B9F0-46C0-8D64-89C76CA6D3DE}">
      <dsp:nvSpPr>
        <dsp:cNvPr id="0" name=""/>
        <dsp:cNvSpPr/>
      </dsp:nvSpPr>
      <dsp:spPr>
        <a:xfrm>
          <a:off x="6020655" y="2709450"/>
          <a:ext cx="2157667" cy="865639"/>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s-MX" sz="2000" b="1" kern="1200" dirty="0"/>
            <a:t>Estudiantes</a:t>
          </a:r>
          <a:endParaRPr lang="es-CO" sz="2000" kern="1200" dirty="0"/>
        </a:p>
      </dsp:txBody>
      <dsp:txXfrm>
        <a:off x="6020655" y="2709450"/>
        <a:ext cx="1519484" cy="865639"/>
      </dsp:txXfrm>
    </dsp:sp>
    <dsp:sp modelId="{8DFD031B-284E-4DCF-AF1F-6AEBCE60569E}">
      <dsp:nvSpPr>
        <dsp:cNvPr id="0" name=""/>
        <dsp:cNvSpPr/>
      </dsp:nvSpPr>
      <dsp:spPr>
        <a:xfrm>
          <a:off x="7738941" y="2928138"/>
          <a:ext cx="943885" cy="943885"/>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F5E64-C533-4F0C-A3A9-741CEAE42AE9}">
      <dsp:nvSpPr>
        <dsp:cNvPr id="0" name=""/>
        <dsp:cNvSpPr/>
      </dsp:nvSpPr>
      <dsp:spPr>
        <a:xfrm>
          <a:off x="648035" y="0"/>
          <a:ext cx="2031817" cy="244199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es-MX" sz="1600" b="0" i="0" u="none" strike="noStrike" kern="1200" dirty="0">
              <a:solidFill>
                <a:srgbClr val="000000"/>
              </a:solidFill>
              <a:effectLst/>
              <a:latin typeface="Calibri" panose="020F0502020204030204" pitchFamily="34" charset="0"/>
            </a:rPr>
            <a:t>Id Profesor</a:t>
          </a:r>
          <a:endParaRPr lang="es-CO" sz="1600" kern="1200" dirty="0"/>
        </a:p>
        <a:p>
          <a:pPr marL="171450" lvl="1" indent="-171450" algn="l" defTabSz="711200">
            <a:lnSpc>
              <a:spcPct val="90000"/>
            </a:lnSpc>
            <a:spcBef>
              <a:spcPct val="0"/>
            </a:spcBef>
            <a:spcAft>
              <a:spcPct val="15000"/>
            </a:spcAft>
            <a:buChar char="•"/>
          </a:pPr>
          <a:r>
            <a:rPr lang="es-MX" sz="1600" b="0" i="0" u="none" strike="noStrike" kern="1200" dirty="0">
              <a:solidFill>
                <a:srgbClr val="000000"/>
              </a:solidFill>
              <a:effectLst/>
              <a:latin typeface="Calibri" panose="020F0502020204030204" pitchFamily="34" charset="0"/>
            </a:rPr>
            <a:t>Id Estudiante</a:t>
          </a:r>
          <a:endParaRPr lang="es-CO" sz="1600" kern="1200" dirty="0">
            <a:effectLst/>
          </a:endParaRPr>
        </a:p>
        <a:p>
          <a:pPr marL="171450" lvl="1" indent="-171450" algn="l" defTabSz="711200">
            <a:lnSpc>
              <a:spcPct val="90000"/>
            </a:lnSpc>
            <a:spcBef>
              <a:spcPct val="0"/>
            </a:spcBef>
            <a:spcAft>
              <a:spcPct val="15000"/>
            </a:spcAft>
            <a:buChar char="•"/>
          </a:pPr>
          <a:r>
            <a:rPr lang="es-MX" sz="1600" b="0" i="0" u="none" strike="noStrike" kern="1200" dirty="0">
              <a:solidFill>
                <a:srgbClr val="000000"/>
              </a:solidFill>
              <a:effectLst/>
              <a:latin typeface="Calibri" panose="020F0502020204030204" pitchFamily="34" charset="0"/>
            </a:rPr>
            <a:t>Identificación</a:t>
          </a:r>
          <a:endParaRPr lang="es-CO" sz="1600" kern="1200" dirty="0">
            <a:effectLst/>
          </a:endParaRPr>
        </a:p>
        <a:p>
          <a:pPr marL="171450" lvl="1" indent="-171450" algn="l" defTabSz="711200">
            <a:lnSpc>
              <a:spcPct val="90000"/>
            </a:lnSpc>
            <a:spcBef>
              <a:spcPct val="0"/>
            </a:spcBef>
            <a:spcAft>
              <a:spcPct val="15000"/>
            </a:spcAft>
            <a:buChar char="•"/>
          </a:pPr>
          <a:r>
            <a:rPr lang="es-MX" sz="1600" b="0" i="0" u="none" strike="noStrike" kern="1200" dirty="0">
              <a:solidFill>
                <a:srgbClr val="000000"/>
              </a:solidFill>
              <a:effectLst/>
              <a:latin typeface="Calibri" panose="020F0502020204030204" pitchFamily="34" charset="0"/>
            </a:rPr>
            <a:t>Teléfono (preferido)</a:t>
          </a:r>
          <a:endParaRPr lang="es-CO" sz="1600" kern="1200" dirty="0">
            <a:effectLst/>
          </a:endParaRPr>
        </a:p>
      </dsp:txBody>
      <dsp:txXfrm>
        <a:off x="695643" y="47608"/>
        <a:ext cx="1936601" cy="2394384"/>
      </dsp:txXfrm>
    </dsp:sp>
    <dsp:sp modelId="{872A44C9-B8B8-4748-929A-1BAE7153C477}">
      <dsp:nvSpPr>
        <dsp:cNvPr id="0" name=""/>
        <dsp:cNvSpPr/>
      </dsp:nvSpPr>
      <dsp:spPr>
        <a:xfrm>
          <a:off x="655105" y="2113086"/>
          <a:ext cx="2031817" cy="685726"/>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s-MX" sz="2000" b="1" kern="1200" dirty="0"/>
            <a:t>Estudiantes</a:t>
          </a:r>
        </a:p>
      </dsp:txBody>
      <dsp:txXfrm>
        <a:off x="655105" y="2113086"/>
        <a:ext cx="1430857" cy="685726"/>
      </dsp:txXfrm>
    </dsp:sp>
    <dsp:sp modelId="{619CA364-4071-4A24-86E3-86DC92972855}">
      <dsp:nvSpPr>
        <dsp:cNvPr id="0" name=""/>
        <dsp:cNvSpPr/>
      </dsp:nvSpPr>
      <dsp:spPr>
        <a:xfrm>
          <a:off x="2147646" y="2085639"/>
          <a:ext cx="711136" cy="71113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6D5E6-18FB-4E64-8469-106223C4DE4E}">
      <dsp:nvSpPr>
        <dsp:cNvPr id="0" name=""/>
        <dsp:cNvSpPr/>
      </dsp:nvSpPr>
      <dsp:spPr>
        <a:xfrm>
          <a:off x="408629" y="425"/>
          <a:ext cx="1814602" cy="51146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a:t>Entidades</a:t>
          </a:r>
        </a:p>
      </dsp:txBody>
      <dsp:txXfrm>
        <a:off x="423609" y="15405"/>
        <a:ext cx="1784642" cy="481506"/>
      </dsp:txXfrm>
    </dsp:sp>
    <dsp:sp modelId="{3C8F5C00-91D7-439D-858E-BAA9370F95D1}">
      <dsp:nvSpPr>
        <dsp:cNvPr id="0" name=""/>
        <dsp:cNvSpPr/>
      </dsp:nvSpPr>
      <dsp:spPr>
        <a:xfrm>
          <a:off x="590089" y="511892"/>
          <a:ext cx="181460" cy="383600"/>
        </a:xfrm>
        <a:custGeom>
          <a:avLst/>
          <a:gdLst/>
          <a:ahLst/>
          <a:cxnLst/>
          <a:rect l="0" t="0" r="0" b="0"/>
          <a:pathLst>
            <a:path>
              <a:moveTo>
                <a:pt x="0" y="0"/>
              </a:moveTo>
              <a:lnTo>
                <a:pt x="0" y="383600"/>
              </a:lnTo>
              <a:lnTo>
                <a:pt x="181460" y="38360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B64F06-DFDA-457D-894C-44C0E962C5C2}">
      <dsp:nvSpPr>
        <dsp:cNvPr id="0" name=""/>
        <dsp:cNvSpPr/>
      </dsp:nvSpPr>
      <dsp:spPr>
        <a:xfrm>
          <a:off x="771549" y="639758"/>
          <a:ext cx="1451689" cy="51146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dirty="0"/>
            <a:t>Estudiantes</a:t>
          </a:r>
        </a:p>
      </dsp:txBody>
      <dsp:txXfrm>
        <a:off x="786529" y="654738"/>
        <a:ext cx="1421729" cy="481506"/>
      </dsp:txXfrm>
    </dsp:sp>
    <dsp:sp modelId="{17C97C5C-7962-4DEF-96D2-1DD6035735CF}">
      <dsp:nvSpPr>
        <dsp:cNvPr id="0" name=""/>
        <dsp:cNvSpPr/>
      </dsp:nvSpPr>
      <dsp:spPr>
        <a:xfrm>
          <a:off x="590089" y="511892"/>
          <a:ext cx="181460" cy="1022933"/>
        </a:xfrm>
        <a:custGeom>
          <a:avLst/>
          <a:gdLst/>
          <a:ahLst/>
          <a:cxnLst/>
          <a:rect l="0" t="0" r="0" b="0"/>
          <a:pathLst>
            <a:path>
              <a:moveTo>
                <a:pt x="0" y="0"/>
              </a:moveTo>
              <a:lnTo>
                <a:pt x="0" y="1022933"/>
              </a:lnTo>
              <a:lnTo>
                <a:pt x="181460" y="1022933"/>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6D3FF1-B6A5-4F02-B51A-420B03B5CE88}">
      <dsp:nvSpPr>
        <dsp:cNvPr id="0" name=""/>
        <dsp:cNvSpPr/>
      </dsp:nvSpPr>
      <dsp:spPr>
        <a:xfrm>
          <a:off x="771549" y="1279092"/>
          <a:ext cx="1451689" cy="51146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a:t>Profesores</a:t>
          </a:r>
        </a:p>
      </dsp:txBody>
      <dsp:txXfrm>
        <a:off x="786529" y="1294072"/>
        <a:ext cx="1421729" cy="481506"/>
      </dsp:txXfrm>
    </dsp:sp>
    <dsp:sp modelId="{D7709106-1DD5-4F92-B826-58F38A1F8503}">
      <dsp:nvSpPr>
        <dsp:cNvPr id="0" name=""/>
        <dsp:cNvSpPr/>
      </dsp:nvSpPr>
      <dsp:spPr>
        <a:xfrm>
          <a:off x="590089" y="511892"/>
          <a:ext cx="181460" cy="1662266"/>
        </a:xfrm>
        <a:custGeom>
          <a:avLst/>
          <a:gdLst/>
          <a:ahLst/>
          <a:cxnLst/>
          <a:rect l="0" t="0" r="0" b="0"/>
          <a:pathLst>
            <a:path>
              <a:moveTo>
                <a:pt x="0" y="0"/>
              </a:moveTo>
              <a:lnTo>
                <a:pt x="0" y="1662266"/>
              </a:lnTo>
              <a:lnTo>
                <a:pt x="181460" y="1662266"/>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392310-CB14-48A4-AD88-48B1D0CF3937}">
      <dsp:nvSpPr>
        <dsp:cNvPr id="0" name=""/>
        <dsp:cNvSpPr/>
      </dsp:nvSpPr>
      <dsp:spPr>
        <a:xfrm>
          <a:off x="771549" y="1918425"/>
          <a:ext cx="1451689" cy="51146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a:t>Cursos</a:t>
          </a:r>
        </a:p>
      </dsp:txBody>
      <dsp:txXfrm>
        <a:off x="786529" y="1933405"/>
        <a:ext cx="1421729" cy="481506"/>
      </dsp:txXfrm>
    </dsp:sp>
    <dsp:sp modelId="{3C865458-B824-4C3D-B93E-B90DCD1B92B0}">
      <dsp:nvSpPr>
        <dsp:cNvPr id="0" name=""/>
        <dsp:cNvSpPr/>
      </dsp:nvSpPr>
      <dsp:spPr>
        <a:xfrm>
          <a:off x="590089" y="511892"/>
          <a:ext cx="181460" cy="2301600"/>
        </a:xfrm>
        <a:custGeom>
          <a:avLst/>
          <a:gdLst/>
          <a:ahLst/>
          <a:cxnLst/>
          <a:rect l="0" t="0" r="0" b="0"/>
          <a:pathLst>
            <a:path>
              <a:moveTo>
                <a:pt x="0" y="0"/>
              </a:moveTo>
              <a:lnTo>
                <a:pt x="0" y="2301600"/>
              </a:lnTo>
              <a:lnTo>
                <a:pt x="181460" y="230160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1AEBEE-AD52-4C86-A214-73E90B56B9FC}">
      <dsp:nvSpPr>
        <dsp:cNvPr id="0" name=""/>
        <dsp:cNvSpPr/>
      </dsp:nvSpPr>
      <dsp:spPr>
        <a:xfrm>
          <a:off x="771549" y="2557759"/>
          <a:ext cx="1451689" cy="51146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a:t>Programas</a:t>
          </a:r>
        </a:p>
      </dsp:txBody>
      <dsp:txXfrm>
        <a:off x="786529" y="2572739"/>
        <a:ext cx="1421729" cy="481506"/>
      </dsp:txXfrm>
    </dsp:sp>
    <dsp:sp modelId="{4CD6ACA6-D40F-44AE-9DFE-70F9C61D87AE}">
      <dsp:nvSpPr>
        <dsp:cNvPr id="0" name=""/>
        <dsp:cNvSpPr/>
      </dsp:nvSpPr>
      <dsp:spPr>
        <a:xfrm>
          <a:off x="590089" y="511892"/>
          <a:ext cx="181460" cy="2940933"/>
        </a:xfrm>
        <a:custGeom>
          <a:avLst/>
          <a:gdLst/>
          <a:ahLst/>
          <a:cxnLst/>
          <a:rect l="0" t="0" r="0" b="0"/>
          <a:pathLst>
            <a:path>
              <a:moveTo>
                <a:pt x="0" y="0"/>
              </a:moveTo>
              <a:lnTo>
                <a:pt x="0" y="2940933"/>
              </a:lnTo>
              <a:lnTo>
                <a:pt x="181460" y="2940933"/>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583A8-78C6-4FB3-B76A-EC3DE31FD261}">
      <dsp:nvSpPr>
        <dsp:cNvPr id="0" name=""/>
        <dsp:cNvSpPr/>
      </dsp:nvSpPr>
      <dsp:spPr>
        <a:xfrm>
          <a:off x="771549" y="3197092"/>
          <a:ext cx="1451689" cy="51146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a:t>Evaluaciones</a:t>
          </a:r>
        </a:p>
      </dsp:txBody>
      <dsp:txXfrm>
        <a:off x="786529" y="3212072"/>
        <a:ext cx="1421729" cy="481506"/>
      </dsp:txXfrm>
    </dsp:sp>
    <dsp:sp modelId="{E5F8C1BE-2FE3-4954-85B4-2EDD28CC57C8}">
      <dsp:nvSpPr>
        <dsp:cNvPr id="0" name=""/>
        <dsp:cNvSpPr/>
      </dsp:nvSpPr>
      <dsp:spPr>
        <a:xfrm>
          <a:off x="590089" y="511892"/>
          <a:ext cx="181460" cy="3580267"/>
        </a:xfrm>
        <a:custGeom>
          <a:avLst/>
          <a:gdLst/>
          <a:ahLst/>
          <a:cxnLst/>
          <a:rect l="0" t="0" r="0" b="0"/>
          <a:pathLst>
            <a:path>
              <a:moveTo>
                <a:pt x="0" y="0"/>
              </a:moveTo>
              <a:lnTo>
                <a:pt x="0" y="3580267"/>
              </a:lnTo>
              <a:lnTo>
                <a:pt x="181460" y="3580267"/>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4358B5-24CD-49A6-9035-77BF45B3B54E}">
      <dsp:nvSpPr>
        <dsp:cNvPr id="0" name=""/>
        <dsp:cNvSpPr/>
      </dsp:nvSpPr>
      <dsp:spPr>
        <a:xfrm>
          <a:off x="771549" y="3836425"/>
          <a:ext cx="1451689" cy="51146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a:t>Matrículas</a:t>
          </a:r>
        </a:p>
      </dsp:txBody>
      <dsp:txXfrm>
        <a:off x="786529" y="3851405"/>
        <a:ext cx="1421729" cy="4815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94D0F-55DE-468A-AAB1-29F2BBF7109E}">
      <dsp:nvSpPr>
        <dsp:cNvPr id="0" name=""/>
        <dsp:cNvSpPr/>
      </dsp:nvSpPr>
      <dsp:spPr>
        <a:xfrm rot="16200000">
          <a:off x="-1514595" y="1516168"/>
          <a:ext cx="4805663" cy="1773326"/>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marL="0" lvl="0" indent="0" algn="l" defTabSz="711200">
            <a:lnSpc>
              <a:spcPct val="90000"/>
            </a:lnSpc>
            <a:spcBef>
              <a:spcPct val="0"/>
            </a:spcBef>
            <a:spcAft>
              <a:spcPct val="35000"/>
            </a:spcAft>
            <a:buNone/>
          </a:pPr>
          <a:r>
            <a:rPr lang="es-MX" sz="1600" b="1" kern="1200"/>
            <a:t>Estudiantes</a:t>
          </a:r>
          <a:endParaRPr lang="es-MX" sz="1400" b="1" kern="1200"/>
        </a:p>
        <a:p>
          <a:pPr marL="114300" lvl="1" indent="-114300" algn="l" defTabSz="622300">
            <a:lnSpc>
              <a:spcPct val="90000"/>
            </a:lnSpc>
            <a:spcBef>
              <a:spcPct val="0"/>
            </a:spcBef>
            <a:spcAft>
              <a:spcPct val="15000"/>
            </a:spcAft>
            <a:buChar char="•"/>
          </a:pPr>
          <a:r>
            <a:rPr lang="es-MX" sz="1400" kern="1200" err="1"/>
            <a:t>ID_Estudiante</a:t>
          </a:r>
          <a:r>
            <a:rPr lang="es-MX" sz="1400" kern="1200"/>
            <a:t> (PK)</a:t>
          </a:r>
        </a:p>
        <a:p>
          <a:pPr marL="114300" lvl="1" indent="-114300" algn="l" defTabSz="622300">
            <a:lnSpc>
              <a:spcPct val="90000"/>
            </a:lnSpc>
            <a:spcBef>
              <a:spcPct val="0"/>
            </a:spcBef>
            <a:spcAft>
              <a:spcPct val="15000"/>
            </a:spcAft>
            <a:buChar char="•"/>
          </a:pPr>
          <a:r>
            <a:rPr lang="es-MX" sz="1400" kern="1200"/>
            <a:t>Tipo_Documento</a:t>
          </a:r>
        </a:p>
        <a:p>
          <a:pPr marL="114300" lvl="1" indent="-114300" algn="l" defTabSz="622300">
            <a:lnSpc>
              <a:spcPct val="90000"/>
            </a:lnSpc>
            <a:spcBef>
              <a:spcPct val="0"/>
            </a:spcBef>
            <a:spcAft>
              <a:spcPct val="15000"/>
            </a:spcAft>
            <a:buChar char="•"/>
          </a:pPr>
          <a:r>
            <a:rPr lang="es-MX" sz="1400" kern="1200"/>
            <a:t>Identificación</a:t>
          </a:r>
        </a:p>
        <a:p>
          <a:pPr marL="114300" lvl="1" indent="-114300" algn="l" defTabSz="622300">
            <a:lnSpc>
              <a:spcPct val="90000"/>
            </a:lnSpc>
            <a:spcBef>
              <a:spcPct val="0"/>
            </a:spcBef>
            <a:spcAft>
              <a:spcPct val="15000"/>
            </a:spcAft>
            <a:buChar char="•"/>
          </a:pPr>
          <a:r>
            <a:rPr lang="es-MX" sz="1400" kern="1200"/>
            <a:t>Nombres_Apellidos</a:t>
          </a:r>
        </a:p>
        <a:p>
          <a:pPr marL="114300" lvl="1" indent="-114300" algn="l" defTabSz="622300">
            <a:lnSpc>
              <a:spcPct val="90000"/>
            </a:lnSpc>
            <a:spcBef>
              <a:spcPct val="0"/>
            </a:spcBef>
            <a:spcAft>
              <a:spcPct val="15000"/>
            </a:spcAft>
            <a:buChar char="•"/>
          </a:pPr>
          <a:r>
            <a:rPr lang="es-MX" sz="1400" kern="1200"/>
            <a:t>Correo_Estudiantil</a:t>
          </a:r>
        </a:p>
        <a:p>
          <a:pPr marL="114300" lvl="1" indent="-114300" algn="l" defTabSz="622300">
            <a:lnSpc>
              <a:spcPct val="90000"/>
            </a:lnSpc>
            <a:spcBef>
              <a:spcPct val="0"/>
            </a:spcBef>
            <a:spcAft>
              <a:spcPct val="15000"/>
            </a:spcAft>
            <a:buChar char="•"/>
          </a:pPr>
          <a:r>
            <a:rPr lang="es-MX" sz="1400" kern="1200"/>
            <a:t>Teléfono</a:t>
          </a:r>
        </a:p>
        <a:p>
          <a:pPr marL="114300" lvl="1" indent="-114300" algn="l" defTabSz="622300">
            <a:lnSpc>
              <a:spcPct val="90000"/>
            </a:lnSpc>
            <a:spcBef>
              <a:spcPct val="0"/>
            </a:spcBef>
            <a:spcAft>
              <a:spcPct val="15000"/>
            </a:spcAft>
            <a:buChar char="•"/>
          </a:pPr>
          <a:r>
            <a:rPr lang="es-MX" sz="1400" kern="1200"/>
            <a:t>Grado_Académico</a:t>
          </a:r>
        </a:p>
        <a:p>
          <a:pPr marL="114300" lvl="1" indent="-114300" algn="l" defTabSz="622300">
            <a:lnSpc>
              <a:spcPct val="90000"/>
            </a:lnSpc>
            <a:spcBef>
              <a:spcPct val="0"/>
            </a:spcBef>
            <a:spcAft>
              <a:spcPct val="15000"/>
            </a:spcAft>
            <a:buChar char="•"/>
          </a:pPr>
          <a:r>
            <a:rPr lang="es-MX" sz="1400" kern="1200"/>
            <a:t>Programa_Estudiante (FK - Programas)</a:t>
          </a:r>
        </a:p>
        <a:p>
          <a:pPr marL="114300" lvl="1" indent="-114300" algn="l" defTabSz="622300">
            <a:lnSpc>
              <a:spcPct val="90000"/>
            </a:lnSpc>
            <a:spcBef>
              <a:spcPct val="0"/>
            </a:spcBef>
            <a:spcAft>
              <a:spcPct val="15000"/>
            </a:spcAft>
            <a:buChar char="•"/>
          </a:pPr>
          <a:r>
            <a:rPr lang="es-MX" sz="1400" kern="1200"/>
            <a:t>Estado_Programa</a:t>
          </a:r>
        </a:p>
      </dsp:txBody>
      <dsp:txXfrm rot="5400000">
        <a:off x="1573" y="961133"/>
        <a:ext cx="1773326" cy="2883397"/>
      </dsp:txXfrm>
    </dsp:sp>
    <dsp:sp modelId="{8C595A01-AF9F-4C69-9516-0EB4FB2E737D}">
      <dsp:nvSpPr>
        <dsp:cNvPr id="0" name=""/>
        <dsp:cNvSpPr/>
      </dsp:nvSpPr>
      <dsp:spPr>
        <a:xfrm rot="16200000">
          <a:off x="384886" y="1397798"/>
          <a:ext cx="4805663" cy="2010066"/>
        </a:xfrm>
        <a:prstGeom prst="flowChartManualOperation">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marL="0" lvl="0" indent="0" algn="l" defTabSz="711200">
            <a:lnSpc>
              <a:spcPct val="90000"/>
            </a:lnSpc>
            <a:spcBef>
              <a:spcPct val="0"/>
            </a:spcBef>
            <a:spcAft>
              <a:spcPct val="35000"/>
            </a:spcAft>
            <a:buNone/>
          </a:pPr>
          <a:r>
            <a:rPr lang="es-MX" sz="1600" b="1" kern="1200"/>
            <a:t>Profesores</a:t>
          </a:r>
          <a:endParaRPr lang="es-MX" sz="1400" b="1" kern="1200"/>
        </a:p>
        <a:p>
          <a:pPr marL="114300" lvl="1" indent="-114300" algn="l" defTabSz="622300">
            <a:lnSpc>
              <a:spcPct val="90000"/>
            </a:lnSpc>
            <a:spcBef>
              <a:spcPct val="0"/>
            </a:spcBef>
            <a:spcAft>
              <a:spcPct val="15000"/>
            </a:spcAft>
            <a:buChar char="•"/>
          </a:pPr>
          <a:r>
            <a:rPr lang="es-MX" sz="1400" kern="1200" err="1"/>
            <a:t>ID_Profesor</a:t>
          </a:r>
          <a:r>
            <a:rPr lang="es-MX" sz="1400" kern="1200"/>
            <a:t> (PK)</a:t>
          </a:r>
        </a:p>
        <a:p>
          <a:pPr marL="114300" lvl="1" indent="-114300" algn="l" defTabSz="622300">
            <a:lnSpc>
              <a:spcPct val="90000"/>
            </a:lnSpc>
            <a:spcBef>
              <a:spcPct val="0"/>
            </a:spcBef>
            <a:spcAft>
              <a:spcPct val="15000"/>
            </a:spcAft>
            <a:buChar char="•"/>
          </a:pPr>
          <a:r>
            <a:rPr lang="es-MX" sz="1400" kern="1200"/>
            <a:t>Nombre_Profesor</a:t>
          </a:r>
        </a:p>
        <a:p>
          <a:pPr marL="114300" lvl="1" indent="-114300" algn="l" defTabSz="622300">
            <a:lnSpc>
              <a:spcPct val="90000"/>
            </a:lnSpc>
            <a:spcBef>
              <a:spcPct val="0"/>
            </a:spcBef>
            <a:spcAft>
              <a:spcPct val="15000"/>
            </a:spcAft>
            <a:buChar char="•"/>
          </a:pPr>
          <a:r>
            <a:rPr lang="es-MX" sz="1400" kern="1200"/>
            <a:t>Correo_Institucional</a:t>
          </a:r>
        </a:p>
        <a:p>
          <a:pPr marL="114300" lvl="1" indent="-114300" algn="l" defTabSz="622300">
            <a:lnSpc>
              <a:spcPct val="90000"/>
            </a:lnSpc>
            <a:spcBef>
              <a:spcPct val="0"/>
            </a:spcBef>
            <a:spcAft>
              <a:spcPct val="15000"/>
            </a:spcAft>
            <a:buChar char="•"/>
          </a:pPr>
          <a:r>
            <a:rPr lang="es-MX" sz="1400" kern="1200" err="1"/>
            <a:t>Organización_Profesor</a:t>
          </a:r>
          <a:endParaRPr lang="es-MX" sz="1400" kern="1200"/>
        </a:p>
      </dsp:txBody>
      <dsp:txXfrm rot="5400000">
        <a:off x="1782684" y="961133"/>
        <a:ext cx="2010066" cy="2883397"/>
      </dsp:txXfrm>
    </dsp:sp>
    <dsp:sp modelId="{CE0FEB8F-3D06-47A2-BFB1-2F5DCE58C91C}">
      <dsp:nvSpPr>
        <dsp:cNvPr id="0" name=""/>
        <dsp:cNvSpPr/>
      </dsp:nvSpPr>
      <dsp:spPr>
        <a:xfrm rot="16200000">
          <a:off x="2282903" y="1517633"/>
          <a:ext cx="4805663" cy="1770395"/>
        </a:xfrm>
        <a:prstGeom prst="flowChartManualOperati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marL="0" lvl="0" indent="0" algn="l" defTabSz="711200">
            <a:lnSpc>
              <a:spcPct val="90000"/>
            </a:lnSpc>
            <a:spcBef>
              <a:spcPct val="0"/>
            </a:spcBef>
            <a:spcAft>
              <a:spcPct val="35000"/>
            </a:spcAft>
            <a:buNone/>
          </a:pPr>
          <a:r>
            <a:rPr lang="es-MX" sz="1600" b="1" kern="1200"/>
            <a:t>Cursos</a:t>
          </a:r>
          <a:endParaRPr lang="es-MX" sz="1400" b="1" kern="1200"/>
        </a:p>
        <a:p>
          <a:pPr marL="114300" lvl="1" indent="-114300" algn="l" defTabSz="622300">
            <a:lnSpc>
              <a:spcPct val="90000"/>
            </a:lnSpc>
            <a:spcBef>
              <a:spcPct val="0"/>
            </a:spcBef>
            <a:spcAft>
              <a:spcPct val="15000"/>
            </a:spcAft>
            <a:buChar char="•"/>
          </a:pPr>
          <a:r>
            <a:rPr lang="es-MX" sz="1400" kern="1200" err="1"/>
            <a:t>ID_Curso</a:t>
          </a:r>
          <a:r>
            <a:rPr lang="es-MX" sz="1400" kern="1200"/>
            <a:t> (PK)</a:t>
          </a:r>
        </a:p>
        <a:p>
          <a:pPr marL="114300" lvl="1" indent="-114300" algn="l" defTabSz="622300">
            <a:lnSpc>
              <a:spcPct val="90000"/>
            </a:lnSpc>
            <a:spcBef>
              <a:spcPct val="0"/>
            </a:spcBef>
            <a:spcAft>
              <a:spcPct val="15000"/>
            </a:spcAft>
            <a:buChar char="•"/>
          </a:pPr>
          <a:r>
            <a:rPr lang="es-MX" sz="1400" kern="1200"/>
            <a:t>Nro_Catalogo</a:t>
          </a:r>
        </a:p>
        <a:p>
          <a:pPr marL="114300" lvl="1" indent="-114300" algn="l" defTabSz="622300">
            <a:lnSpc>
              <a:spcPct val="90000"/>
            </a:lnSpc>
            <a:spcBef>
              <a:spcPct val="0"/>
            </a:spcBef>
            <a:spcAft>
              <a:spcPct val="15000"/>
            </a:spcAft>
            <a:buChar char="•"/>
          </a:pPr>
          <a:r>
            <a:rPr lang="es-MX" sz="1400" kern="1200"/>
            <a:t>Descripcion_Curso</a:t>
          </a:r>
        </a:p>
        <a:p>
          <a:pPr marL="114300" lvl="1" indent="-114300" algn="l" defTabSz="622300">
            <a:lnSpc>
              <a:spcPct val="90000"/>
            </a:lnSpc>
            <a:spcBef>
              <a:spcPct val="0"/>
            </a:spcBef>
            <a:spcAft>
              <a:spcPct val="15000"/>
            </a:spcAft>
            <a:buChar char="•"/>
          </a:pPr>
          <a:r>
            <a:rPr lang="es-MX" sz="1400" kern="1200"/>
            <a:t>Creditos</a:t>
          </a:r>
        </a:p>
        <a:p>
          <a:pPr marL="114300" lvl="1" indent="-114300" algn="l" defTabSz="622300">
            <a:lnSpc>
              <a:spcPct val="90000"/>
            </a:lnSpc>
            <a:spcBef>
              <a:spcPct val="0"/>
            </a:spcBef>
            <a:spcAft>
              <a:spcPct val="15000"/>
            </a:spcAft>
            <a:buChar char="•"/>
          </a:pPr>
          <a:r>
            <a:rPr lang="es-MX" sz="1400" kern="1200"/>
            <a:t>Estado_Curso</a:t>
          </a:r>
        </a:p>
        <a:p>
          <a:pPr marL="114300" lvl="1" indent="-114300" algn="l" defTabSz="622300">
            <a:lnSpc>
              <a:spcPct val="90000"/>
            </a:lnSpc>
            <a:spcBef>
              <a:spcPct val="0"/>
            </a:spcBef>
            <a:spcAft>
              <a:spcPct val="15000"/>
            </a:spcAft>
            <a:buChar char="•"/>
          </a:pPr>
          <a:r>
            <a:rPr lang="es-MX" sz="1400" kern="1200"/>
            <a:t>Ciclo_Lectivo</a:t>
          </a:r>
        </a:p>
        <a:p>
          <a:pPr marL="114300" lvl="1" indent="-114300" algn="l" defTabSz="622300">
            <a:lnSpc>
              <a:spcPct val="90000"/>
            </a:lnSpc>
            <a:spcBef>
              <a:spcPct val="0"/>
            </a:spcBef>
            <a:spcAft>
              <a:spcPct val="15000"/>
            </a:spcAft>
            <a:buChar char="•"/>
          </a:pPr>
          <a:r>
            <a:rPr lang="es-MX" sz="1400" kern="1200"/>
            <a:t>ID_Profesor (FK - Profesores)</a:t>
          </a:r>
        </a:p>
        <a:p>
          <a:pPr marL="114300" lvl="1" indent="-114300" algn="l" defTabSz="622300">
            <a:lnSpc>
              <a:spcPct val="90000"/>
            </a:lnSpc>
            <a:spcBef>
              <a:spcPct val="0"/>
            </a:spcBef>
            <a:spcAft>
              <a:spcPct val="15000"/>
            </a:spcAft>
            <a:buChar char="•"/>
          </a:pPr>
          <a:r>
            <a:rPr lang="es-MX" sz="1400" kern="1200"/>
            <a:t>Programa_Academico (FK – Programas</a:t>
          </a:r>
        </a:p>
      </dsp:txBody>
      <dsp:txXfrm rot="5400000">
        <a:off x="3800537" y="961132"/>
        <a:ext cx="1770395" cy="2883397"/>
      </dsp:txXfrm>
    </dsp:sp>
    <dsp:sp modelId="{AE807BB9-CD0B-4956-BCFB-497596E8CFA3}">
      <dsp:nvSpPr>
        <dsp:cNvPr id="0" name=""/>
        <dsp:cNvSpPr/>
      </dsp:nvSpPr>
      <dsp:spPr>
        <a:xfrm rot="16200000">
          <a:off x="4089647" y="1489071"/>
          <a:ext cx="4805663" cy="1827520"/>
        </a:xfrm>
        <a:prstGeom prst="flowChartManualOperation">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marL="0" lvl="0" indent="0" algn="l" defTabSz="711200">
            <a:lnSpc>
              <a:spcPct val="90000"/>
            </a:lnSpc>
            <a:spcBef>
              <a:spcPct val="0"/>
            </a:spcBef>
            <a:spcAft>
              <a:spcPct val="35000"/>
            </a:spcAft>
            <a:buNone/>
          </a:pPr>
          <a:r>
            <a:rPr lang="es-MX" sz="1600" b="1" kern="1200"/>
            <a:t>Matriculas</a:t>
          </a:r>
          <a:endParaRPr lang="es-MX" sz="1400" b="1" kern="1200"/>
        </a:p>
        <a:p>
          <a:pPr marL="114300" lvl="1" indent="-114300" algn="l" defTabSz="622300">
            <a:lnSpc>
              <a:spcPct val="90000"/>
            </a:lnSpc>
            <a:spcBef>
              <a:spcPct val="0"/>
            </a:spcBef>
            <a:spcAft>
              <a:spcPct val="15000"/>
            </a:spcAft>
            <a:buChar char="•"/>
          </a:pPr>
          <a:r>
            <a:rPr lang="es-MX" sz="1400" kern="1200" err="1"/>
            <a:t>ID_Inscripcion</a:t>
          </a:r>
          <a:r>
            <a:rPr lang="es-MX" sz="1400" kern="1200"/>
            <a:t> (PK)</a:t>
          </a:r>
        </a:p>
        <a:p>
          <a:pPr marL="114300" lvl="1" indent="-114300" algn="l" defTabSz="622300">
            <a:lnSpc>
              <a:spcPct val="90000"/>
            </a:lnSpc>
            <a:spcBef>
              <a:spcPct val="0"/>
            </a:spcBef>
            <a:spcAft>
              <a:spcPct val="15000"/>
            </a:spcAft>
            <a:buChar char="•"/>
          </a:pPr>
          <a:r>
            <a:rPr lang="es-MX" sz="1400" kern="1200"/>
            <a:t>ID_Estudiante (FK - Estudiantes)</a:t>
          </a:r>
        </a:p>
        <a:p>
          <a:pPr marL="114300" lvl="1" indent="-114300" algn="l" defTabSz="622300">
            <a:lnSpc>
              <a:spcPct val="90000"/>
            </a:lnSpc>
            <a:spcBef>
              <a:spcPct val="0"/>
            </a:spcBef>
            <a:spcAft>
              <a:spcPct val="15000"/>
            </a:spcAft>
            <a:buChar char="•"/>
          </a:pPr>
          <a:r>
            <a:rPr lang="es-MX" sz="1400" kern="1200"/>
            <a:t>ID_Curso (FK - Cursos)</a:t>
          </a:r>
        </a:p>
        <a:p>
          <a:pPr marL="114300" lvl="1" indent="-114300" algn="l" defTabSz="622300">
            <a:lnSpc>
              <a:spcPct val="90000"/>
            </a:lnSpc>
            <a:spcBef>
              <a:spcPct val="0"/>
            </a:spcBef>
            <a:spcAft>
              <a:spcPct val="15000"/>
            </a:spcAft>
            <a:buChar char="•"/>
          </a:pPr>
          <a:r>
            <a:rPr lang="es-MX" sz="1400" kern="1200"/>
            <a:t>Estado_Inscripcion</a:t>
          </a:r>
        </a:p>
        <a:p>
          <a:pPr marL="114300" lvl="1" indent="-114300" algn="l" defTabSz="622300">
            <a:lnSpc>
              <a:spcPct val="90000"/>
            </a:lnSpc>
            <a:spcBef>
              <a:spcPct val="0"/>
            </a:spcBef>
            <a:spcAft>
              <a:spcPct val="15000"/>
            </a:spcAft>
            <a:buChar char="•"/>
          </a:pPr>
          <a:r>
            <a:rPr lang="es-MX" sz="1400" kern="1200"/>
            <a:t>Motivo_Accion</a:t>
          </a:r>
        </a:p>
        <a:p>
          <a:pPr marL="114300" lvl="1" indent="-114300" algn="l" defTabSz="622300">
            <a:lnSpc>
              <a:spcPct val="90000"/>
            </a:lnSpc>
            <a:spcBef>
              <a:spcPct val="0"/>
            </a:spcBef>
            <a:spcAft>
              <a:spcPct val="15000"/>
            </a:spcAft>
            <a:buChar char="•"/>
          </a:pPr>
          <a:r>
            <a:rPr lang="es-MX" sz="1400" kern="1200"/>
            <a:t>Accion_Situacion_Academica</a:t>
          </a:r>
        </a:p>
      </dsp:txBody>
      <dsp:txXfrm rot="5400000">
        <a:off x="5578718" y="961133"/>
        <a:ext cx="1827520" cy="2883397"/>
      </dsp:txXfrm>
    </dsp:sp>
    <dsp:sp modelId="{8E8A5DAB-C0AD-4F40-A692-969FB696A2EB}">
      <dsp:nvSpPr>
        <dsp:cNvPr id="0" name=""/>
        <dsp:cNvSpPr/>
      </dsp:nvSpPr>
      <dsp:spPr>
        <a:xfrm rot="16200000">
          <a:off x="5938040" y="1475985"/>
          <a:ext cx="4805663" cy="1853691"/>
        </a:xfrm>
        <a:prstGeom prst="flowChartManualOperati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marL="0" lvl="0" indent="0" algn="l" defTabSz="711200">
            <a:lnSpc>
              <a:spcPct val="90000"/>
            </a:lnSpc>
            <a:spcBef>
              <a:spcPct val="0"/>
            </a:spcBef>
            <a:spcAft>
              <a:spcPct val="35000"/>
            </a:spcAft>
            <a:buNone/>
          </a:pPr>
          <a:r>
            <a:rPr lang="es-MX" sz="1600" b="1" kern="1200"/>
            <a:t>Evaluaciones</a:t>
          </a:r>
          <a:endParaRPr lang="es-MX" sz="1400" b="1" kern="1200"/>
        </a:p>
        <a:p>
          <a:pPr marL="114300" lvl="1" indent="-114300" algn="l" defTabSz="622300">
            <a:lnSpc>
              <a:spcPct val="90000"/>
            </a:lnSpc>
            <a:spcBef>
              <a:spcPct val="0"/>
            </a:spcBef>
            <a:spcAft>
              <a:spcPct val="15000"/>
            </a:spcAft>
            <a:buChar char="•"/>
          </a:pPr>
          <a:r>
            <a:rPr lang="es-MX" sz="1400" kern="1200" err="1"/>
            <a:t>ID_Evaluacion</a:t>
          </a:r>
          <a:r>
            <a:rPr lang="es-MX" sz="1400" kern="1200"/>
            <a:t> (PK)</a:t>
          </a:r>
        </a:p>
        <a:p>
          <a:pPr marL="114300" lvl="1" indent="-114300" algn="l" defTabSz="622300">
            <a:lnSpc>
              <a:spcPct val="90000"/>
            </a:lnSpc>
            <a:spcBef>
              <a:spcPct val="0"/>
            </a:spcBef>
            <a:spcAft>
              <a:spcPct val="15000"/>
            </a:spcAft>
            <a:buChar char="•"/>
          </a:pPr>
          <a:r>
            <a:rPr lang="es-MX" sz="1400" kern="1200"/>
            <a:t>ID_Estudiante (FK - Estudiantes)</a:t>
          </a:r>
        </a:p>
        <a:p>
          <a:pPr marL="114300" lvl="1" indent="-114300" algn="l" defTabSz="622300">
            <a:lnSpc>
              <a:spcPct val="90000"/>
            </a:lnSpc>
            <a:spcBef>
              <a:spcPct val="0"/>
            </a:spcBef>
            <a:spcAft>
              <a:spcPct val="15000"/>
            </a:spcAft>
            <a:buChar char="•"/>
          </a:pPr>
          <a:r>
            <a:rPr lang="es-MX" sz="1400" kern="1200"/>
            <a:t>ID_Curso (FK - Cursos)</a:t>
          </a:r>
        </a:p>
        <a:p>
          <a:pPr marL="114300" lvl="1" indent="-114300" algn="l" defTabSz="622300">
            <a:lnSpc>
              <a:spcPct val="90000"/>
            </a:lnSpc>
            <a:spcBef>
              <a:spcPct val="0"/>
            </a:spcBef>
            <a:spcAft>
              <a:spcPct val="15000"/>
            </a:spcAft>
            <a:buChar char="•"/>
          </a:pPr>
          <a:r>
            <a:rPr lang="es-MX" sz="1400" kern="1200"/>
            <a:t>Nota_1</a:t>
          </a:r>
        </a:p>
        <a:p>
          <a:pPr marL="114300" lvl="1" indent="-114300" algn="l" defTabSz="622300">
            <a:lnSpc>
              <a:spcPct val="90000"/>
            </a:lnSpc>
            <a:spcBef>
              <a:spcPct val="0"/>
            </a:spcBef>
            <a:spcAft>
              <a:spcPct val="15000"/>
            </a:spcAft>
            <a:buChar char="•"/>
          </a:pPr>
          <a:r>
            <a:rPr lang="es-MX" sz="1400" kern="1200"/>
            <a:t>Porcentaje_Nota_1</a:t>
          </a:r>
        </a:p>
        <a:p>
          <a:pPr marL="114300" lvl="1" indent="-114300" algn="l" defTabSz="622300">
            <a:lnSpc>
              <a:spcPct val="90000"/>
            </a:lnSpc>
            <a:spcBef>
              <a:spcPct val="0"/>
            </a:spcBef>
            <a:spcAft>
              <a:spcPct val="15000"/>
            </a:spcAft>
            <a:buChar char="•"/>
          </a:pPr>
          <a:r>
            <a:rPr lang="es-MX" sz="1400" kern="1200"/>
            <a:t>Nota_2</a:t>
          </a:r>
        </a:p>
        <a:p>
          <a:pPr marL="114300" lvl="1" indent="-114300" algn="l" defTabSz="622300">
            <a:lnSpc>
              <a:spcPct val="90000"/>
            </a:lnSpc>
            <a:spcBef>
              <a:spcPct val="0"/>
            </a:spcBef>
            <a:spcAft>
              <a:spcPct val="15000"/>
            </a:spcAft>
            <a:buChar char="•"/>
          </a:pPr>
          <a:r>
            <a:rPr lang="es-MX" sz="1400" kern="1200"/>
            <a:t>Porcentaje_Nota_2</a:t>
          </a:r>
        </a:p>
        <a:p>
          <a:pPr marL="114300" lvl="1" indent="-114300" algn="l" defTabSz="622300">
            <a:lnSpc>
              <a:spcPct val="90000"/>
            </a:lnSpc>
            <a:spcBef>
              <a:spcPct val="0"/>
            </a:spcBef>
            <a:spcAft>
              <a:spcPct val="15000"/>
            </a:spcAft>
            <a:buChar char="•"/>
          </a:pPr>
          <a:r>
            <a:rPr lang="es-MX" sz="1400" kern="1200"/>
            <a:t>Nota_3</a:t>
          </a:r>
        </a:p>
        <a:p>
          <a:pPr marL="114300" lvl="1" indent="-114300" algn="l" defTabSz="622300">
            <a:lnSpc>
              <a:spcPct val="90000"/>
            </a:lnSpc>
            <a:spcBef>
              <a:spcPct val="0"/>
            </a:spcBef>
            <a:spcAft>
              <a:spcPct val="15000"/>
            </a:spcAft>
            <a:buChar char="•"/>
          </a:pPr>
          <a:r>
            <a:rPr lang="es-MX" sz="1400" kern="1200"/>
            <a:t>Porcentaje_Nota_3</a:t>
          </a:r>
        </a:p>
        <a:p>
          <a:pPr marL="114300" lvl="1" indent="-114300" algn="l" defTabSz="622300">
            <a:lnSpc>
              <a:spcPct val="90000"/>
            </a:lnSpc>
            <a:spcBef>
              <a:spcPct val="0"/>
            </a:spcBef>
            <a:spcAft>
              <a:spcPct val="15000"/>
            </a:spcAft>
            <a:buChar char="•"/>
          </a:pPr>
          <a:r>
            <a:rPr lang="es-MX" sz="1400" kern="1200"/>
            <a:t>Definitiva</a:t>
          </a:r>
        </a:p>
      </dsp:txBody>
      <dsp:txXfrm rot="5400000">
        <a:off x="7414026" y="961132"/>
        <a:ext cx="1853691" cy="2883397"/>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A58399-82A5-4F04-8671-5E74070C5E00}" type="datetimeFigureOut">
              <a:rPr lang="es-CO" smtClean="0"/>
              <a:t>12/12/2024</a:t>
            </a:fld>
            <a:endParaRPr lang="es-CO"/>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48860C-7A71-4B72-8FEA-842AAAFCC024}" type="slidenum">
              <a:rPr lang="es-CO" smtClean="0"/>
              <a:t>‹Nº›</a:t>
            </a:fld>
            <a:endParaRPr lang="es-CO"/>
          </a:p>
        </p:txBody>
      </p:sp>
    </p:spTree>
    <p:extLst>
      <p:ext uri="{BB962C8B-B14F-4D97-AF65-F5344CB8AC3E}">
        <p14:creationId xmlns:p14="http://schemas.microsoft.com/office/powerpoint/2010/main" val="12802660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C9A43-5E6B-43FE-AE27-54E6FCEF7BBB}" type="datetimeFigureOut">
              <a:rPr lang="es-CO" smtClean="0"/>
              <a:t>12/12/2024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86EA-7668-40EB-94D5-2D4E8481AAE9}" type="slidenum">
              <a:rPr lang="es-CO" smtClean="0"/>
              <a:t>‹Nº›</a:t>
            </a:fld>
            <a:endParaRPr lang="es-CO"/>
          </a:p>
        </p:txBody>
      </p:sp>
    </p:spTree>
    <p:extLst>
      <p:ext uri="{BB962C8B-B14F-4D97-AF65-F5344CB8AC3E}">
        <p14:creationId xmlns:p14="http://schemas.microsoft.com/office/powerpoint/2010/main" val="2343469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28B86EA-7668-40EB-94D5-2D4E8481AAE9}" type="slidenum">
              <a:rPr lang="es-CO" smtClean="0"/>
              <a:t>10</a:t>
            </a:fld>
            <a:endParaRPr lang="es-CO"/>
          </a:p>
        </p:txBody>
      </p:sp>
    </p:spTree>
    <p:extLst>
      <p:ext uri="{BB962C8B-B14F-4D97-AF65-F5344CB8AC3E}">
        <p14:creationId xmlns:p14="http://schemas.microsoft.com/office/powerpoint/2010/main" val="21699319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6391467" y="4348064"/>
            <a:ext cx="5411758" cy="1334278"/>
          </a:xfrm>
        </p:spPr>
        <p:txBody>
          <a:bodyPr anchor="b">
            <a:normAutofit/>
          </a:bodyPr>
          <a:lstStyle>
            <a:lvl1pPr algn="l">
              <a:defRPr sz="3600">
                <a:solidFill>
                  <a:schemeClr val="tx1"/>
                </a:solidFill>
              </a:defRPr>
            </a:lvl1pPr>
          </a:lstStyle>
          <a:p>
            <a:r>
              <a:rPr lang="es-ES"/>
              <a:t>Haga clic para modificar el estilo de título del patrón</a:t>
            </a:r>
            <a:endParaRPr lang="es-CO"/>
          </a:p>
        </p:txBody>
      </p:sp>
      <p:sp>
        <p:nvSpPr>
          <p:cNvPr id="3" name="Subtítulo 2"/>
          <p:cNvSpPr>
            <a:spLocks noGrp="1"/>
          </p:cNvSpPr>
          <p:nvPr>
            <p:ph type="subTitle" idx="1"/>
          </p:nvPr>
        </p:nvSpPr>
        <p:spPr>
          <a:xfrm>
            <a:off x="6391468" y="5682342"/>
            <a:ext cx="5411758" cy="522092"/>
          </a:xfrm>
        </p:spPr>
        <p:txBody>
          <a:bodyPr>
            <a:normAutofit/>
          </a:bodyPr>
          <a:lstStyle>
            <a:lvl1pPr marL="0" indent="0" algn="l">
              <a:buNone/>
              <a:defRPr sz="1800" i="1" u="none">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Tree>
    <p:extLst>
      <p:ext uri="{BB962C8B-B14F-4D97-AF65-F5344CB8AC3E}">
        <p14:creationId xmlns:p14="http://schemas.microsoft.com/office/powerpoint/2010/main" val="3954785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Tree>
    <p:extLst>
      <p:ext uri="{BB962C8B-B14F-4D97-AF65-F5344CB8AC3E}">
        <p14:creationId xmlns:p14="http://schemas.microsoft.com/office/powerpoint/2010/main" val="237463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673038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765188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438538" y="365125"/>
            <a:ext cx="7060941"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781938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077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3879961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Tree>
    <p:extLst>
      <p:ext uri="{BB962C8B-B14F-4D97-AF65-F5344CB8AC3E}">
        <p14:creationId xmlns:p14="http://schemas.microsoft.com/office/powerpoint/2010/main" val="487898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Tree>
    <p:extLst>
      <p:ext uri="{BB962C8B-B14F-4D97-AF65-F5344CB8AC3E}">
        <p14:creationId xmlns:p14="http://schemas.microsoft.com/office/powerpoint/2010/main" val="2363837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952950"/>
            <a:ext cx="10515600" cy="1325563"/>
          </a:xfrm>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2376132"/>
            <a:ext cx="5181600" cy="410864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2376132"/>
            <a:ext cx="5181600" cy="410864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2693933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812989"/>
            <a:ext cx="10515600" cy="126725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2129027"/>
            <a:ext cx="5157787" cy="78766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952939"/>
            <a:ext cx="5157787" cy="352250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2129027"/>
            <a:ext cx="5183188" cy="8086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952939"/>
            <a:ext cx="5183188" cy="352250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2742784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Tree>
    <p:extLst>
      <p:ext uri="{BB962C8B-B14F-4D97-AF65-F5344CB8AC3E}">
        <p14:creationId xmlns:p14="http://schemas.microsoft.com/office/powerpoint/2010/main" val="122939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838200" y="6356350"/>
            <a:ext cx="2743200" cy="365125"/>
          </a:xfrm>
          <a:prstGeom prst="rect">
            <a:avLst/>
          </a:prstGeom>
        </p:spPr>
        <p:txBody>
          <a:bodyPr/>
          <a:lstStyle/>
          <a:p>
            <a:fld id="{AF0FCD54-9834-4BE8-9B5B-EEF02B5391B3}" type="datetimeFigureOut">
              <a:rPr lang="es-CO" smtClean="0"/>
              <a:t>12/12/2024</a:t>
            </a:fld>
            <a:endParaRPr lang="es-CO"/>
          </a:p>
        </p:txBody>
      </p:sp>
      <p:sp>
        <p:nvSpPr>
          <p:cNvPr id="3" name="Marcador de pie de página 2"/>
          <p:cNvSpPr>
            <a:spLocks noGrp="1"/>
          </p:cNvSpPr>
          <p:nvPr>
            <p:ph type="ftr" sz="quarter" idx="11"/>
          </p:nvPr>
        </p:nvSpPr>
        <p:spPr>
          <a:xfrm>
            <a:off x="4038600" y="6356350"/>
            <a:ext cx="4114800" cy="365125"/>
          </a:xfrm>
          <a:prstGeom prst="rect">
            <a:avLst/>
          </a:prstGeom>
        </p:spPr>
        <p:txBody>
          <a:bodyPr/>
          <a:lstStyle/>
          <a:p>
            <a:endParaRPr lang="es-CO"/>
          </a:p>
        </p:txBody>
      </p:sp>
      <p:sp>
        <p:nvSpPr>
          <p:cNvPr id="4" name="Marcador de número de diapositiva 3"/>
          <p:cNvSpPr>
            <a:spLocks noGrp="1"/>
          </p:cNvSpPr>
          <p:nvPr>
            <p:ph type="sldNum" sz="quarter" idx="12"/>
          </p:nvPr>
        </p:nvSpPr>
        <p:spPr>
          <a:xfrm>
            <a:off x="8610600" y="6356350"/>
            <a:ext cx="2743200" cy="365125"/>
          </a:xfrm>
          <a:prstGeom prst="rect">
            <a:avLst/>
          </a:prstGeom>
        </p:spPr>
        <p:txBody>
          <a:bodyPr/>
          <a:lstStyle/>
          <a:p>
            <a:fld id="{21EAACC5-580A-406C-9362-EA1B95EDA8C1}" type="slidenum">
              <a:rPr lang="es-CO" smtClean="0"/>
              <a:t>‹Nº›</a:t>
            </a:fld>
            <a:endParaRPr lang="es-CO"/>
          </a:p>
        </p:txBody>
      </p:sp>
    </p:spTree>
    <p:extLst>
      <p:ext uri="{BB962C8B-B14F-4D97-AF65-F5344CB8AC3E}">
        <p14:creationId xmlns:p14="http://schemas.microsoft.com/office/powerpoint/2010/main" val="844474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Tree>
    <p:extLst>
      <p:ext uri="{BB962C8B-B14F-4D97-AF65-F5344CB8AC3E}">
        <p14:creationId xmlns:p14="http://schemas.microsoft.com/office/powerpoint/2010/main" val="317989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1110313"/>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2570813"/>
            <a:ext cx="10515600" cy="3828726"/>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3863979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C0000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2" Type="http://schemas.openxmlformats.org/officeDocument/2006/relationships/hyperlink" Target="https://pruebacorreoescuelaingeduco.sharepoint.com/:x:/s/2024-2CDYC_E-Grupo2/ETwmMZGGr59DjX3xFk_ZeVQB6tOrARjsnYahwhdjxwXe4A?e=OpbBLy"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8/10/relationships/comments" Target="../comments/modernComment_13A_D64FFE7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9.xml"/><Relationship Id="rId13" Type="http://schemas.openxmlformats.org/officeDocument/2006/relationships/image" Target="../media/image28.png"/><Relationship Id="rId3" Type="http://schemas.openxmlformats.org/officeDocument/2006/relationships/diagramLayout" Target="../diagrams/layout8.xml"/><Relationship Id="rId7" Type="http://schemas.openxmlformats.org/officeDocument/2006/relationships/diagramData" Target="../diagrams/data9.xml"/><Relationship Id="rId12" Type="http://schemas.openxmlformats.org/officeDocument/2006/relationships/image" Target="../media/image27.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8" Type="http://schemas.microsoft.com/office/2007/relationships/diagramDrawing" Target="../diagrams/drawing10.xml"/><Relationship Id="rId13" Type="http://schemas.microsoft.com/office/2007/relationships/diagramDrawing" Target="../diagrams/drawing11.xml"/><Relationship Id="rId3" Type="http://schemas.openxmlformats.org/officeDocument/2006/relationships/image" Target="../media/image30.png"/><Relationship Id="rId7" Type="http://schemas.openxmlformats.org/officeDocument/2006/relationships/diagramColors" Target="../diagrams/colors10.xml"/><Relationship Id="rId12" Type="http://schemas.openxmlformats.org/officeDocument/2006/relationships/diagramColors" Target="../diagrams/colors11.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QuickStyle" Target="../diagrams/quickStyle10.xml"/><Relationship Id="rId11" Type="http://schemas.openxmlformats.org/officeDocument/2006/relationships/diagramQuickStyle" Target="../diagrams/quickStyle11.xml"/><Relationship Id="rId5" Type="http://schemas.openxmlformats.org/officeDocument/2006/relationships/diagramLayout" Target="../diagrams/layout10.xml"/><Relationship Id="rId15" Type="http://schemas.openxmlformats.org/officeDocument/2006/relationships/image" Target="../media/image32.png"/><Relationship Id="rId10" Type="http://schemas.openxmlformats.org/officeDocument/2006/relationships/diagramLayout" Target="../diagrams/layout11.xml"/><Relationship Id="rId4" Type="http://schemas.openxmlformats.org/officeDocument/2006/relationships/diagramData" Target="../diagrams/data10.xml"/><Relationship Id="rId9" Type="http://schemas.openxmlformats.org/officeDocument/2006/relationships/diagramData" Target="../diagrams/data11.xml"/><Relationship Id="rId1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8/10/relationships/comments" Target="../comments/modernComment_13B_40B9001B.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microsoft.com/office/2018/10/relationships/comments" Target="../comments/modernComment_141_B716226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microsoft.com/office/2018/10/relationships/comments" Target="../comments/modernComment_160_C5365EFF.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microsoft.com/office/2018/10/relationships/comments" Target="../comments/modernComment_162_D74D4D4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13" Type="http://schemas.microsoft.com/office/2007/relationships/diagramDrawing" Target="../diagrams/drawing13.xml"/><Relationship Id="rId3" Type="http://schemas.openxmlformats.org/officeDocument/2006/relationships/diagramLayout" Target="../diagrams/layout12.xml"/><Relationship Id="rId7" Type="http://schemas.openxmlformats.org/officeDocument/2006/relationships/image" Target="../media/image56.png"/><Relationship Id="rId12" Type="http://schemas.openxmlformats.org/officeDocument/2006/relationships/diagramColors" Target="../diagrams/colors13.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11" Type="http://schemas.openxmlformats.org/officeDocument/2006/relationships/diagramQuickStyle" Target="../diagrams/quickStyle13.xml"/><Relationship Id="rId5" Type="http://schemas.openxmlformats.org/officeDocument/2006/relationships/diagramColors" Target="../diagrams/colors12.xml"/><Relationship Id="rId10" Type="http://schemas.openxmlformats.org/officeDocument/2006/relationships/diagramLayout" Target="../diagrams/layout13.xml"/><Relationship Id="rId4" Type="http://schemas.openxmlformats.org/officeDocument/2006/relationships/diagramQuickStyle" Target="../diagrams/quickStyle12.xml"/><Relationship Id="rId9" Type="http://schemas.openxmlformats.org/officeDocument/2006/relationships/diagramData" Target="../diagrams/data13.xml"/><Relationship Id="rId1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microsoft.com/office/2018/10/relationships/comments" Target="../comments/modernComment_17B_E5F259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microsoft.com/office/2018/10/relationships/comments" Target="../comments/modernComment_147_6CE93A0C.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microsoft.com/office/2018/10/relationships/comments" Target="../comments/modernComment_170_3E2B4ED9.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microsoft.com/office/2018/10/relationships/comments" Target="../comments/modernComment_12F_3163A18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xml.rels><?xml version="1.0" encoding="UTF-8" standalone="yes"?>
<Relationships xmlns="http://schemas.openxmlformats.org/package/2006/relationships"><Relationship Id="rId2" Type="http://schemas.microsoft.com/office/2018/10/relationships/comments" Target="../comments/modernComment_11E_E72C4AB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microsoft.com/office/2018/10/relationships/comments" Target="../comments/modernComment_120_4BD3128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6558517" y="4262825"/>
            <a:ext cx="5384954" cy="662286"/>
          </a:xfrm>
        </p:spPr>
        <p:txBody>
          <a:bodyPr>
            <a:normAutofit fontScale="90000"/>
          </a:bodyPr>
          <a:lstStyle/>
          <a:p>
            <a:pPr algn="ctr"/>
            <a:r>
              <a:rPr lang="es-CO">
                <a:ea typeface="Calibri Light"/>
                <a:cs typeface="Calibri Light"/>
              </a:rPr>
              <a:t>CONOCIMIENTO DE LOS DATOS Y SU COMPORTAMIENTO</a:t>
            </a:r>
            <a:endParaRPr lang="es-CO">
              <a:solidFill>
                <a:schemeClr val="accent1"/>
              </a:solidFill>
              <a:ea typeface="Calibri Light"/>
              <a:cs typeface="Calibri Light"/>
            </a:endParaRPr>
          </a:p>
        </p:txBody>
      </p:sp>
      <p:sp>
        <p:nvSpPr>
          <p:cNvPr id="3" name="Subtítulo 2"/>
          <p:cNvSpPr>
            <a:spLocks noGrp="1"/>
          </p:cNvSpPr>
          <p:nvPr>
            <p:ph type="subTitle" idx="1"/>
          </p:nvPr>
        </p:nvSpPr>
        <p:spPr>
          <a:xfrm>
            <a:off x="8053260" y="5334469"/>
            <a:ext cx="3487874" cy="1271016"/>
          </a:xfrm>
        </p:spPr>
        <p:txBody>
          <a:bodyPr vert="horz" lIns="91440" tIns="45720" rIns="91440" bIns="45720" rtlCol="0" anchor="t">
            <a:normAutofit fontScale="92500" lnSpcReduction="20000"/>
          </a:bodyPr>
          <a:lstStyle/>
          <a:p>
            <a:pPr algn="r"/>
            <a:r>
              <a:rPr lang="es-CO" i="0">
                <a:ea typeface="+mn-lt"/>
                <a:cs typeface="+mn-lt"/>
              </a:rPr>
              <a:t>ERIKA MARTINEZ MARTINEZ</a:t>
            </a:r>
            <a:endParaRPr lang="es-MX"/>
          </a:p>
          <a:p>
            <a:pPr algn="r"/>
            <a:r>
              <a:rPr lang="es-CO" i="0">
                <a:ea typeface="+mn-lt"/>
                <a:cs typeface="+mn-lt"/>
              </a:rPr>
              <a:t>LAURA VALENTINA RODRIGUEZ</a:t>
            </a:r>
            <a:endParaRPr lang="es-MX"/>
          </a:p>
          <a:p>
            <a:pPr algn="r"/>
            <a:r>
              <a:rPr lang="es-CO" i="0">
                <a:ea typeface="+mn-lt"/>
                <a:cs typeface="+mn-lt"/>
              </a:rPr>
              <a:t>NICOLAS ESTEBAN SANDOVAL</a:t>
            </a:r>
            <a:endParaRPr lang="es-CO"/>
          </a:p>
          <a:p>
            <a:pPr algn="r"/>
            <a:r>
              <a:rPr lang="es-CO" i="0">
                <a:ea typeface="+mn-lt"/>
                <a:cs typeface="+mn-lt"/>
              </a:rPr>
              <a:t>SINDY STEFANY ROMERO DIAZ</a:t>
            </a:r>
            <a:endParaRPr lang="es-MX"/>
          </a:p>
          <a:p>
            <a:pPr algn="r"/>
            <a:endParaRPr lang="es-CO"/>
          </a:p>
        </p:txBody>
      </p:sp>
    </p:spTree>
    <p:extLst>
      <p:ext uri="{BB962C8B-B14F-4D97-AF65-F5344CB8AC3E}">
        <p14:creationId xmlns:p14="http://schemas.microsoft.com/office/powerpoint/2010/main" val="1286470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D38766B9-4B3D-4790-B136-FD3481381854}"/>
              </a:ext>
            </a:extLst>
          </p:cNvPr>
          <p:cNvSpPr>
            <a:spLocks noGrp="1"/>
          </p:cNvSpPr>
          <p:nvPr>
            <p:ph type="title"/>
          </p:nvPr>
        </p:nvSpPr>
        <p:spPr>
          <a:xfrm>
            <a:off x="85725" y="113505"/>
            <a:ext cx="6124575" cy="689912"/>
          </a:xfrm>
        </p:spPr>
        <p:txBody>
          <a:bodyPr>
            <a:normAutofit fontScale="90000"/>
          </a:bodyPr>
          <a:lstStyle/>
          <a:p>
            <a:r>
              <a:rPr lang="es-MX" dirty="0">
                <a:solidFill>
                  <a:srgbClr val="C00000"/>
                </a:solidFill>
              </a:rPr>
              <a:t>Clasificación por seguridad</a:t>
            </a:r>
          </a:p>
        </p:txBody>
      </p:sp>
      <p:graphicFrame>
        <p:nvGraphicFramePr>
          <p:cNvPr id="5" name="Marcador de contenido 6">
            <a:extLst>
              <a:ext uri="{FF2B5EF4-FFF2-40B4-BE49-F238E27FC236}">
                <a16:creationId xmlns:a16="http://schemas.microsoft.com/office/drawing/2014/main" id="{0C5FCA8C-9B23-4C0E-9D26-7873C3F9B31A}"/>
              </a:ext>
            </a:extLst>
          </p:cNvPr>
          <p:cNvGraphicFramePr>
            <a:graphicFrameLocks noGrp="1"/>
          </p:cNvGraphicFramePr>
          <p:nvPr>
            <p:ph idx="1"/>
            <p:extLst>
              <p:ext uri="{D42A27DB-BD31-4B8C-83A1-F6EECF244321}">
                <p14:modId xmlns:p14="http://schemas.microsoft.com/office/powerpoint/2010/main" val="405052785"/>
              </p:ext>
            </p:extLst>
          </p:nvPr>
        </p:nvGraphicFramePr>
        <p:xfrm>
          <a:off x="-154745" y="1783904"/>
          <a:ext cx="9058718" cy="29850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uadroTexto 5">
            <a:extLst>
              <a:ext uri="{FF2B5EF4-FFF2-40B4-BE49-F238E27FC236}">
                <a16:creationId xmlns:a16="http://schemas.microsoft.com/office/drawing/2014/main" id="{827A9A00-D658-4D67-A66D-C7DDD33D82A1}"/>
              </a:ext>
            </a:extLst>
          </p:cNvPr>
          <p:cNvSpPr txBox="1"/>
          <p:nvPr/>
        </p:nvSpPr>
        <p:spPr>
          <a:xfrm>
            <a:off x="0" y="1157132"/>
            <a:ext cx="1895475" cy="461665"/>
          </a:xfrm>
          <a:prstGeom prst="rect">
            <a:avLst/>
          </a:prstGeom>
          <a:noFill/>
        </p:spPr>
        <p:txBody>
          <a:bodyPr wrap="square" rtlCol="0">
            <a:spAutoFit/>
          </a:bodyPr>
          <a:lstStyle/>
          <a:p>
            <a:pPr algn="ctr"/>
            <a:r>
              <a:rPr lang="es-MX" sz="2400" b="1" dirty="0"/>
              <a:t>Públicos</a:t>
            </a:r>
          </a:p>
        </p:txBody>
      </p:sp>
      <p:sp>
        <p:nvSpPr>
          <p:cNvPr id="7" name="CuadroTexto 6">
            <a:extLst>
              <a:ext uri="{FF2B5EF4-FFF2-40B4-BE49-F238E27FC236}">
                <a16:creationId xmlns:a16="http://schemas.microsoft.com/office/drawing/2014/main" id="{69B23F41-86DA-4E51-9208-38EFD04AAA34}"/>
              </a:ext>
            </a:extLst>
          </p:cNvPr>
          <p:cNvSpPr txBox="1"/>
          <p:nvPr/>
        </p:nvSpPr>
        <p:spPr>
          <a:xfrm>
            <a:off x="9082453" y="1157132"/>
            <a:ext cx="2098430" cy="461665"/>
          </a:xfrm>
          <a:prstGeom prst="rect">
            <a:avLst/>
          </a:prstGeom>
          <a:noFill/>
        </p:spPr>
        <p:txBody>
          <a:bodyPr wrap="square" rtlCol="0">
            <a:spAutoFit/>
          </a:bodyPr>
          <a:lstStyle/>
          <a:p>
            <a:pPr algn="ctr"/>
            <a:r>
              <a:rPr lang="es-MX" sz="2400" b="1" dirty="0"/>
              <a:t>Confidenciales</a:t>
            </a:r>
          </a:p>
        </p:txBody>
      </p:sp>
      <p:graphicFrame>
        <p:nvGraphicFramePr>
          <p:cNvPr id="8" name="Marcador de contenido 6">
            <a:extLst>
              <a:ext uri="{FF2B5EF4-FFF2-40B4-BE49-F238E27FC236}">
                <a16:creationId xmlns:a16="http://schemas.microsoft.com/office/drawing/2014/main" id="{C4F549C1-F03C-4F2D-A30A-3F5141752042}"/>
              </a:ext>
            </a:extLst>
          </p:cNvPr>
          <p:cNvGraphicFramePr>
            <a:graphicFrameLocks/>
          </p:cNvGraphicFramePr>
          <p:nvPr>
            <p:extLst>
              <p:ext uri="{D42A27DB-BD31-4B8C-83A1-F6EECF244321}">
                <p14:modId xmlns:p14="http://schemas.microsoft.com/office/powerpoint/2010/main" val="861769235"/>
              </p:ext>
            </p:extLst>
          </p:nvPr>
        </p:nvGraphicFramePr>
        <p:xfrm>
          <a:off x="8534401" y="1618797"/>
          <a:ext cx="3518094" cy="424743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47501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9A4042E-C100-4A51-B9FE-AFAF05E96F1E}"/>
              </a:ext>
            </a:extLst>
          </p:cNvPr>
          <p:cNvSpPr txBox="1"/>
          <p:nvPr/>
        </p:nvSpPr>
        <p:spPr>
          <a:xfrm>
            <a:off x="230460" y="1026894"/>
            <a:ext cx="2917552" cy="461665"/>
          </a:xfrm>
          <a:prstGeom prst="rect">
            <a:avLst/>
          </a:prstGeom>
          <a:noFill/>
        </p:spPr>
        <p:txBody>
          <a:bodyPr wrap="square" rtlCol="0">
            <a:spAutoFit/>
          </a:bodyPr>
          <a:lstStyle/>
          <a:p>
            <a:pPr algn="ctr"/>
            <a:r>
              <a:rPr lang="es-MX" sz="2400" b="1" dirty="0"/>
              <a:t>Privado / Restringido</a:t>
            </a:r>
          </a:p>
        </p:txBody>
      </p:sp>
      <p:sp>
        <p:nvSpPr>
          <p:cNvPr id="5" name="Título 1">
            <a:extLst>
              <a:ext uri="{FF2B5EF4-FFF2-40B4-BE49-F238E27FC236}">
                <a16:creationId xmlns:a16="http://schemas.microsoft.com/office/drawing/2014/main" id="{CDAA6B47-FFD7-472F-B346-4662E1722E36}"/>
              </a:ext>
            </a:extLst>
          </p:cNvPr>
          <p:cNvSpPr>
            <a:spLocks noGrp="1"/>
          </p:cNvSpPr>
          <p:nvPr>
            <p:ph type="title"/>
          </p:nvPr>
        </p:nvSpPr>
        <p:spPr>
          <a:xfrm>
            <a:off x="85725" y="113505"/>
            <a:ext cx="6124575" cy="689912"/>
          </a:xfrm>
        </p:spPr>
        <p:txBody>
          <a:bodyPr>
            <a:normAutofit fontScale="90000"/>
          </a:bodyPr>
          <a:lstStyle/>
          <a:p>
            <a:r>
              <a:rPr lang="es-MX" dirty="0">
                <a:solidFill>
                  <a:srgbClr val="C00000"/>
                </a:solidFill>
              </a:rPr>
              <a:t>Clasificación por seguridad</a:t>
            </a:r>
          </a:p>
        </p:txBody>
      </p:sp>
      <p:graphicFrame>
        <p:nvGraphicFramePr>
          <p:cNvPr id="6" name="Marcador de contenido 6">
            <a:extLst>
              <a:ext uri="{FF2B5EF4-FFF2-40B4-BE49-F238E27FC236}">
                <a16:creationId xmlns:a16="http://schemas.microsoft.com/office/drawing/2014/main" id="{ECEE6FDE-FED8-4FEE-8696-C5C01293EA75}"/>
              </a:ext>
            </a:extLst>
          </p:cNvPr>
          <p:cNvGraphicFramePr>
            <a:graphicFrameLocks noGrp="1"/>
          </p:cNvGraphicFramePr>
          <p:nvPr>
            <p:ph idx="1"/>
            <p:extLst>
              <p:ext uri="{D42A27DB-BD31-4B8C-83A1-F6EECF244321}">
                <p14:modId xmlns:p14="http://schemas.microsoft.com/office/powerpoint/2010/main" val="2676207059"/>
              </p:ext>
            </p:extLst>
          </p:nvPr>
        </p:nvGraphicFramePr>
        <p:xfrm>
          <a:off x="230460" y="1131117"/>
          <a:ext cx="8688457" cy="51584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uadroTexto 6">
            <a:extLst>
              <a:ext uri="{FF2B5EF4-FFF2-40B4-BE49-F238E27FC236}">
                <a16:creationId xmlns:a16="http://schemas.microsoft.com/office/drawing/2014/main" id="{549CBA9B-BCF1-4A71-8F98-C5EA7773F307}"/>
              </a:ext>
            </a:extLst>
          </p:cNvPr>
          <p:cNvSpPr txBox="1"/>
          <p:nvPr/>
        </p:nvSpPr>
        <p:spPr>
          <a:xfrm>
            <a:off x="9124655" y="1488559"/>
            <a:ext cx="2098430" cy="461665"/>
          </a:xfrm>
          <a:prstGeom prst="rect">
            <a:avLst/>
          </a:prstGeom>
          <a:noFill/>
        </p:spPr>
        <p:txBody>
          <a:bodyPr wrap="square" rtlCol="0">
            <a:spAutoFit/>
          </a:bodyPr>
          <a:lstStyle/>
          <a:p>
            <a:pPr algn="ctr"/>
            <a:r>
              <a:rPr lang="es-MX" sz="2400" b="1" dirty="0"/>
              <a:t>Sensible</a:t>
            </a:r>
          </a:p>
        </p:txBody>
      </p:sp>
      <p:graphicFrame>
        <p:nvGraphicFramePr>
          <p:cNvPr id="8" name="Marcador de contenido 6">
            <a:extLst>
              <a:ext uri="{FF2B5EF4-FFF2-40B4-BE49-F238E27FC236}">
                <a16:creationId xmlns:a16="http://schemas.microsoft.com/office/drawing/2014/main" id="{70747F5B-6CFE-46F9-9BC3-5D2042BDAF68}"/>
              </a:ext>
            </a:extLst>
          </p:cNvPr>
          <p:cNvGraphicFramePr>
            <a:graphicFrameLocks/>
          </p:cNvGraphicFramePr>
          <p:nvPr>
            <p:extLst>
              <p:ext uri="{D42A27DB-BD31-4B8C-83A1-F6EECF244321}">
                <p14:modId xmlns:p14="http://schemas.microsoft.com/office/powerpoint/2010/main" val="1697008111"/>
              </p:ext>
            </p:extLst>
          </p:nvPr>
        </p:nvGraphicFramePr>
        <p:xfrm>
          <a:off x="8555499" y="2029264"/>
          <a:ext cx="3518094" cy="279947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154286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CB76D1F2-E733-AA1D-2524-2BBF74B3180A}"/>
              </a:ext>
            </a:extLst>
          </p:cNvPr>
          <p:cNvSpPr txBox="1">
            <a:spLocks/>
          </p:cNvSpPr>
          <p:nvPr/>
        </p:nvSpPr>
        <p:spPr>
          <a:xfrm>
            <a:off x="0" y="66852"/>
            <a:ext cx="6124575" cy="474324"/>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a:solidFill>
                  <a:srgbClr val="C00000"/>
                </a:solidFill>
              </a:rPr>
              <a:t>Glosario</a:t>
            </a:r>
          </a:p>
        </p:txBody>
      </p:sp>
      <p:graphicFrame>
        <p:nvGraphicFramePr>
          <p:cNvPr id="2" name="Tabla 1">
            <a:extLst>
              <a:ext uri="{FF2B5EF4-FFF2-40B4-BE49-F238E27FC236}">
                <a16:creationId xmlns:a16="http://schemas.microsoft.com/office/drawing/2014/main" id="{B21501D0-5156-41A6-A0C8-30A543E442DA}"/>
              </a:ext>
            </a:extLst>
          </p:cNvPr>
          <p:cNvGraphicFramePr>
            <a:graphicFrameLocks noGrp="1"/>
          </p:cNvGraphicFramePr>
          <p:nvPr>
            <p:extLst>
              <p:ext uri="{D42A27DB-BD31-4B8C-83A1-F6EECF244321}">
                <p14:modId xmlns:p14="http://schemas.microsoft.com/office/powerpoint/2010/main" val="3920566569"/>
              </p:ext>
            </p:extLst>
          </p:nvPr>
        </p:nvGraphicFramePr>
        <p:xfrm>
          <a:off x="911116" y="627697"/>
          <a:ext cx="9951571" cy="5602605"/>
        </p:xfrm>
        <a:graphic>
          <a:graphicData uri="http://schemas.openxmlformats.org/drawingml/2006/table">
            <a:tbl>
              <a:tblPr>
                <a:tableStyleId>{8799B23B-EC83-4686-B30A-512413B5E67A}</a:tableStyleId>
              </a:tblPr>
              <a:tblGrid>
                <a:gridCol w="3717966">
                  <a:extLst>
                    <a:ext uri="{9D8B030D-6E8A-4147-A177-3AD203B41FA5}">
                      <a16:colId xmlns:a16="http://schemas.microsoft.com/office/drawing/2014/main" val="512597152"/>
                    </a:ext>
                  </a:extLst>
                </a:gridCol>
                <a:gridCol w="6233605">
                  <a:extLst>
                    <a:ext uri="{9D8B030D-6E8A-4147-A177-3AD203B41FA5}">
                      <a16:colId xmlns:a16="http://schemas.microsoft.com/office/drawing/2014/main" val="2512523659"/>
                    </a:ext>
                  </a:extLst>
                </a:gridCol>
              </a:tblGrid>
              <a:tr h="190500">
                <a:tc>
                  <a:txBody>
                    <a:bodyPr/>
                    <a:lstStyle/>
                    <a:p>
                      <a:pPr algn="ctr" fontAlgn="b"/>
                      <a:r>
                        <a:rPr lang="es-MX" sz="1800" b="1" u="none" strike="noStrike">
                          <a:solidFill>
                            <a:srgbClr val="000000"/>
                          </a:solidFill>
                          <a:effectLst/>
                        </a:rPr>
                        <a:t>DATO</a:t>
                      </a:r>
                      <a:endParaRPr lang="es-MX" sz="1800" b="1" i="0" u="none" strike="noStrike">
                        <a:solidFill>
                          <a:srgbClr val="000000"/>
                        </a:solidFill>
                        <a:effectLst/>
                        <a:latin typeface="Calibri"/>
                      </a:endParaRPr>
                    </a:p>
                  </a:txBody>
                  <a:tcPr marL="9525" marR="9525" marT="9525" anchor="b">
                    <a:solidFill>
                      <a:schemeClr val="bg2"/>
                    </a:solidFill>
                  </a:tcPr>
                </a:tc>
                <a:tc>
                  <a:txBody>
                    <a:bodyPr/>
                    <a:lstStyle/>
                    <a:p>
                      <a:pPr algn="ctr" fontAlgn="b"/>
                      <a:r>
                        <a:rPr lang="es-MX" sz="1800" b="1" u="none" strike="noStrike">
                          <a:solidFill>
                            <a:srgbClr val="000000"/>
                          </a:solidFill>
                          <a:effectLst/>
                        </a:rPr>
                        <a:t>GLOSARIO</a:t>
                      </a:r>
                      <a:endParaRPr lang="es-MX" sz="1800" b="1" i="0" u="none" strike="noStrike">
                        <a:solidFill>
                          <a:srgbClr val="000000"/>
                        </a:solidFill>
                        <a:effectLst/>
                        <a:latin typeface="Calibri"/>
                      </a:endParaRPr>
                    </a:p>
                  </a:txBody>
                  <a:tcPr marL="9525" marR="9525" marT="9525" anchor="b">
                    <a:solidFill>
                      <a:schemeClr val="bg2"/>
                    </a:solidFill>
                  </a:tcPr>
                </a:tc>
                <a:extLst>
                  <a:ext uri="{0D108BD9-81ED-4DB2-BD59-A6C34878D82A}">
                    <a16:rowId xmlns:a16="http://schemas.microsoft.com/office/drawing/2014/main" val="3466586212"/>
                  </a:ext>
                </a:extLst>
              </a:tr>
              <a:tr h="190500">
                <a:tc>
                  <a:txBody>
                    <a:bodyPr/>
                    <a:lstStyle/>
                    <a:p>
                      <a:pPr algn="l" fontAlgn="b"/>
                      <a:r>
                        <a:rPr lang="es-MX" sz="1800" b="1" u="none" strike="noStrike">
                          <a:solidFill>
                            <a:srgbClr val="000000"/>
                          </a:solidFill>
                          <a:effectLst/>
                        </a:rPr>
                        <a:t>Ciclo Electivo</a:t>
                      </a:r>
                      <a:endParaRPr lang="es-MX" sz="1800" b="1" i="0" u="none" strike="noStrike">
                        <a:solidFill>
                          <a:srgbClr val="000000"/>
                        </a:solidFill>
                        <a:effectLst/>
                        <a:latin typeface="arial"/>
                      </a:endParaRPr>
                    </a:p>
                  </a:txBody>
                  <a:tcPr marL="9525" marR="9525" marT="9525" anchor="b"/>
                </a:tc>
                <a:tc>
                  <a:txBody>
                    <a:bodyPr/>
                    <a:lstStyle/>
                    <a:p>
                      <a:pPr algn="l" fontAlgn="b"/>
                      <a:r>
                        <a:rPr lang="es-MX" sz="1800" b="0" u="none" strike="noStrike">
                          <a:solidFill>
                            <a:srgbClr val="000000"/>
                          </a:solidFill>
                          <a:effectLst/>
                        </a:rPr>
                        <a:t>Año y periodo de corte de la información</a:t>
                      </a:r>
                      <a:endParaRPr lang="es-MX" sz="1800" b="0" i="0" u="none" strike="noStrike">
                        <a:solidFill>
                          <a:srgbClr val="000000"/>
                        </a:solidFill>
                        <a:effectLst/>
                        <a:latin typeface="Calibri"/>
                      </a:endParaRPr>
                    </a:p>
                  </a:txBody>
                  <a:tcPr marL="9525" marR="9525" marT="9525" anchor="b"/>
                </a:tc>
                <a:extLst>
                  <a:ext uri="{0D108BD9-81ED-4DB2-BD59-A6C34878D82A}">
                    <a16:rowId xmlns:a16="http://schemas.microsoft.com/office/drawing/2014/main" val="1058998711"/>
                  </a:ext>
                </a:extLst>
              </a:tr>
              <a:tr h="190500">
                <a:tc>
                  <a:txBody>
                    <a:bodyPr/>
                    <a:lstStyle/>
                    <a:p>
                      <a:pPr algn="l" fontAlgn="b"/>
                      <a:r>
                        <a:rPr lang="es-MX" sz="1800" b="1" u="none" strike="noStrike">
                          <a:solidFill>
                            <a:srgbClr val="000000"/>
                          </a:solidFill>
                          <a:effectLst/>
                        </a:rPr>
                        <a:t>Organización Académica Curso</a:t>
                      </a:r>
                      <a:endParaRPr lang="es-MX" sz="1800" b="1" i="0" u="none" strike="noStrike">
                        <a:solidFill>
                          <a:srgbClr val="000000"/>
                        </a:solidFill>
                        <a:effectLst/>
                        <a:latin typeface="arial"/>
                      </a:endParaRPr>
                    </a:p>
                  </a:txBody>
                  <a:tcPr marL="9525" marR="9525" marT="9525" anchor="b"/>
                </a:tc>
                <a:tc>
                  <a:txBody>
                    <a:bodyPr/>
                    <a:lstStyle/>
                    <a:p>
                      <a:pPr algn="l" fontAlgn="b"/>
                      <a:r>
                        <a:rPr lang="es-MX" sz="1800" b="0" u="none" strike="noStrike">
                          <a:solidFill>
                            <a:srgbClr val="000000"/>
                          </a:solidFill>
                          <a:effectLst/>
                        </a:rPr>
                        <a:t>Nemonico del programa académico</a:t>
                      </a:r>
                      <a:endParaRPr lang="es-MX" sz="1800" b="0" i="0" u="none" strike="noStrike">
                        <a:solidFill>
                          <a:srgbClr val="000000"/>
                        </a:solidFill>
                        <a:effectLst/>
                        <a:latin typeface="Calibri"/>
                      </a:endParaRPr>
                    </a:p>
                  </a:txBody>
                  <a:tcPr marL="9525" marR="9525" marT="9525" anchor="b"/>
                </a:tc>
                <a:extLst>
                  <a:ext uri="{0D108BD9-81ED-4DB2-BD59-A6C34878D82A}">
                    <a16:rowId xmlns:a16="http://schemas.microsoft.com/office/drawing/2014/main" val="410732619"/>
                  </a:ext>
                </a:extLst>
              </a:tr>
              <a:tr h="190500">
                <a:tc>
                  <a:txBody>
                    <a:bodyPr/>
                    <a:lstStyle/>
                    <a:p>
                      <a:pPr algn="l" fontAlgn="b"/>
                      <a:r>
                        <a:rPr lang="es-MX" sz="1800" b="1" u="none" strike="noStrike">
                          <a:solidFill>
                            <a:srgbClr val="000000"/>
                          </a:solidFill>
                          <a:effectLst/>
                        </a:rPr>
                        <a:t>ID Curso</a:t>
                      </a:r>
                      <a:endParaRPr lang="es-MX" sz="1800" b="1" i="0" u="none" strike="noStrike">
                        <a:solidFill>
                          <a:srgbClr val="000000"/>
                        </a:solidFill>
                        <a:effectLst/>
                        <a:latin typeface="arial"/>
                      </a:endParaRPr>
                    </a:p>
                  </a:txBody>
                  <a:tcPr marL="9525" marR="9525" marT="9525" anchor="b"/>
                </a:tc>
                <a:tc>
                  <a:txBody>
                    <a:bodyPr/>
                    <a:lstStyle/>
                    <a:p>
                      <a:pPr algn="l" fontAlgn="b"/>
                      <a:r>
                        <a:rPr lang="es-MX" sz="1800" b="0" u="none" strike="noStrike">
                          <a:solidFill>
                            <a:srgbClr val="000000"/>
                          </a:solidFill>
                          <a:effectLst/>
                        </a:rPr>
                        <a:t>Identificación de la materia</a:t>
                      </a:r>
                      <a:endParaRPr lang="es-MX" sz="1800" b="0" i="0" u="none" strike="noStrike">
                        <a:solidFill>
                          <a:srgbClr val="000000"/>
                        </a:solidFill>
                        <a:effectLst/>
                        <a:latin typeface="Calibri"/>
                      </a:endParaRPr>
                    </a:p>
                  </a:txBody>
                  <a:tcPr marL="9525" marR="9525" marT="9525" anchor="b"/>
                </a:tc>
                <a:extLst>
                  <a:ext uri="{0D108BD9-81ED-4DB2-BD59-A6C34878D82A}">
                    <a16:rowId xmlns:a16="http://schemas.microsoft.com/office/drawing/2014/main" val="2502843490"/>
                  </a:ext>
                </a:extLst>
              </a:tr>
              <a:tr h="190500">
                <a:tc>
                  <a:txBody>
                    <a:bodyPr/>
                    <a:lstStyle/>
                    <a:p>
                      <a:pPr algn="l" fontAlgn="b"/>
                      <a:r>
                        <a:rPr lang="es-MX" sz="1800" b="1" u="none" strike="noStrike" err="1">
                          <a:solidFill>
                            <a:srgbClr val="000000"/>
                          </a:solidFill>
                          <a:effectLst/>
                        </a:rPr>
                        <a:t>Nro</a:t>
                      </a:r>
                      <a:r>
                        <a:rPr lang="es-MX" sz="1800" b="1" u="none" strike="noStrike">
                          <a:solidFill>
                            <a:srgbClr val="000000"/>
                          </a:solidFill>
                          <a:effectLst/>
                        </a:rPr>
                        <a:t> Catalogo</a:t>
                      </a:r>
                      <a:endParaRPr lang="es-MX" sz="1800" b="1" i="0" u="none" strike="noStrike">
                        <a:solidFill>
                          <a:srgbClr val="000000"/>
                        </a:solidFill>
                        <a:effectLst/>
                        <a:latin typeface="arial"/>
                      </a:endParaRPr>
                    </a:p>
                  </a:txBody>
                  <a:tcPr marL="9525" marR="9525" marT="9525" anchor="b"/>
                </a:tc>
                <a:tc>
                  <a:txBody>
                    <a:bodyPr/>
                    <a:lstStyle/>
                    <a:p>
                      <a:pPr algn="l" fontAlgn="b"/>
                      <a:r>
                        <a:rPr lang="es-MX" sz="1800" b="0" u="none" strike="noStrike">
                          <a:solidFill>
                            <a:srgbClr val="000000"/>
                          </a:solidFill>
                          <a:effectLst/>
                        </a:rPr>
                        <a:t>Identificación con nemonico de la materia</a:t>
                      </a:r>
                      <a:endParaRPr lang="es-MX" sz="1800" b="0" i="0" u="none" strike="noStrike">
                        <a:solidFill>
                          <a:srgbClr val="000000"/>
                        </a:solidFill>
                        <a:effectLst/>
                        <a:latin typeface="Calibri"/>
                      </a:endParaRPr>
                    </a:p>
                  </a:txBody>
                  <a:tcPr marL="9525" marR="9525" marT="9525" anchor="b"/>
                </a:tc>
                <a:extLst>
                  <a:ext uri="{0D108BD9-81ED-4DB2-BD59-A6C34878D82A}">
                    <a16:rowId xmlns:a16="http://schemas.microsoft.com/office/drawing/2014/main" val="1860509403"/>
                  </a:ext>
                </a:extLst>
              </a:tr>
              <a:tr h="190500">
                <a:tc>
                  <a:txBody>
                    <a:bodyPr/>
                    <a:lstStyle/>
                    <a:p>
                      <a:pPr algn="l" fontAlgn="b"/>
                      <a:r>
                        <a:rPr lang="es-MX" sz="1800" b="1" u="none" strike="noStrike">
                          <a:solidFill>
                            <a:srgbClr val="000000"/>
                          </a:solidFill>
                          <a:effectLst/>
                        </a:rPr>
                        <a:t>Descripción de Curso</a:t>
                      </a:r>
                      <a:endParaRPr lang="es-MX" sz="1800" b="1" i="0" u="none" strike="noStrike">
                        <a:solidFill>
                          <a:srgbClr val="000000"/>
                        </a:solidFill>
                        <a:effectLst/>
                        <a:latin typeface="arial"/>
                      </a:endParaRPr>
                    </a:p>
                  </a:txBody>
                  <a:tcPr marL="9525" marR="9525" marT="9525" anchor="b"/>
                </a:tc>
                <a:tc>
                  <a:txBody>
                    <a:bodyPr/>
                    <a:lstStyle/>
                    <a:p>
                      <a:pPr algn="l" fontAlgn="b"/>
                      <a:r>
                        <a:rPr lang="es-MX" sz="1800" b="0" u="none" strike="noStrike">
                          <a:solidFill>
                            <a:srgbClr val="000000"/>
                          </a:solidFill>
                          <a:effectLst/>
                        </a:rPr>
                        <a:t>Nombre de la materia</a:t>
                      </a:r>
                      <a:endParaRPr lang="es-MX" sz="1800" b="0" i="0" u="none" strike="noStrike">
                        <a:solidFill>
                          <a:srgbClr val="000000"/>
                        </a:solidFill>
                        <a:effectLst/>
                        <a:latin typeface="Calibri"/>
                      </a:endParaRPr>
                    </a:p>
                  </a:txBody>
                  <a:tcPr marL="9525" marR="9525" marT="9525" anchor="b"/>
                </a:tc>
                <a:extLst>
                  <a:ext uri="{0D108BD9-81ED-4DB2-BD59-A6C34878D82A}">
                    <a16:rowId xmlns:a16="http://schemas.microsoft.com/office/drawing/2014/main" val="266900989"/>
                  </a:ext>
                </a:extLst>
              </a:tr>
              <a:tr h="190500">
                <a:tc>
                  <a:txBody>
                    <a:bodyPr/>
                    <a:lstStyle/>
                    <a:p>
                      <a:pPr algn="l" fontAlgn="b"/>
                      <a:r>
                        <a:rPr lang="es-MX" sz="1800" b="1" u="none" strike="noStrike">
                          <a:solidFill>
                            <a:srgbClr val="000000"/>
                          </a:solidFill>
                          <a:effectLst/>
                        </a:rPr>
                        <a:t>Créd Curso</a:t>
                      </a:r>
                      <a:endParaRPr lang="es-MX" sz="1800" b="1" i="0" u="none" strike="noStrike">
                        <a:solidFill>
                          <a:srgbClr val="000000"/>
                        </a:solidFill>
                        <a:effectLst/>
                        <a:latin typeface="arial"/>
                      </a:endParaRPr>
                    </a:p>
                  </a:txBody>
                  <a:tcPr marL="9525" marR="9525" marT="9525" anchor="b"/>
                </a:tc>
                <a:tc>
                  <a:txBody>
                    <a:bodyPr/>
                    <a:lstStyle/>
                    <a:p>
                      <a:pPr algn="l" fontAlgn="b"/>
                      <a:r>
                        <a:rPr lang="es-MX" sz="1800" b="0" u="none" strike="noStrike">
                          <a:solidFill>
                            <a:srgbClr val="000000"/>
                          </a:solidFill>
                          <a:effectLst/>
                        </a:rPr>
                        <a:t>Créditos que tiene la materia</a:t>
                      </a:r>
                      <a:endParaRPr lang="es-MX" sz="1800" b="0" i="0" u="none" strike="noStrike">
                        <a:solidFill>
                          <a:srgbClr val="000000"/>
                        </a:solidFill>
                        <a:effectLst/>
                        <a:latin typeface="Calibri"/>
                      </a:endParaRPr>
                    </a:p>
                  </a:txBody>
                  <a:tcPr marL="9525" marR="9525" marT="9525" anchor="b"/>
                </a:tc>
                <a:extLst>
                  <a:ext uri="{0D108BD9-81ED-4DB2-BD59-A6C34878D82A}">
                    <a16:rowId xmlns:a16="http://schemas.microsoft.com/office/drawing/2014/main" val="3064897022"/>
                  </a:ext>
                </a:extLst>
              </a:tr>
              <a:tr h="190500">
                <a:tc>
                  <a:txBody>
                    <a:bodyPr/>
                    <a:lstStyle/>
                    <a:p>
                      <a:pPr algn="l" fontAlgn="b"/>
                      <a:r>
                        <a:rPr lang="es-MX" sz="1800" b="1" u="none" strike="noStrike">
                          <a:solidFill>
                            <a:srgbClr val="000000"/>
                          </a:solidFill>
                          <a:effectLst/>
                        </a:rPr>
                        <a:t>Nº Clase</a:t>
                      </a:r>
                      <a:endParaRPr lang="es-MX" sz="1800" b="1" i="0" u="none" strike="noStrike">
                        <a:solidFill>
                          <a:srgbClr val="000000"/>
                        </a:solidFill>
                        <a:effectLst/>
                        <a:latin typeface="arial"/>
                      </a:endParaRPr>
                    </a:p>
                  </a:txBody>
                  <a:tcPr marL="9525" marR="9525" marT="9525" anchor="b"/>
                </a:tc>
                <a:tc>
                  <a:txBody>
                    <a:bodyPr/>
                    <a:lstStyle/>
                    <a:p>
                      <a:pPr algn="l" fontAlgn="b"/>
                      <a:r>
                        <a:rPr lang="es-MX" sz="1800" b="0" u="none" strike="noStrike">
                          <a:solidFill>
                            <a:srgbClr val="000000"/>
                          </a:solidFill>
                          <a:effectLst/>
                        </a:rPr>
                        <a:t>Identificación  de la materia </a:t>
                      </a:r>
                      <a:endParaRPr lang="es-MX" sz="1800" b="0" i="0" u="none" strike="noStrike">
                        <a:solidFill>
                          <a:srgbClr val="000000"/>
                        </a:solidFill>
                        <a:effectLst/>
                        <a:latin typeface="Calibri"/>
                      </a:endParaRPr>
                    </a:p>
                  </a:txBody>
                  <a:tcPr marL="9525" marR="9525" marT="9525" anchor="b"/>
                </a:tc>
                <a:extLst>
                  <a:ext uri="{0D108BD9-81ED-4DB2-BD59-A6C34878D82A}">
                    <a16:rowId xmlns:a16="http://schemas.microsoft.com/office/drawing/2014/main" val="2601772176"/>
                  </a:ext>
                </a:extLst>
              </a:tr>
              <a:tr h="190500">
                <a:tc>
                  <a:txBody>
                    <a:bodyPr/>
                    <a:lstStyle/>
                    <a:p>
                      <a:pPr algn="l" fontAlgn="b"/>
                      <a:r>
                        <a:rPr lang="es-MX" sz="1800" b="1" u="none" strike="noStrike">
                          <a:solidFill>
                            <a:srgbClr val="000000"/>
                          </a:solidFill>
                          <a:effectLst/>
                        </a:rPr>
                        <a:t>Código Componente Curso</a:t>
                      </a:r>
                      <a:endParaRPr lang="es-MX" sz="1800" b="1" i="0" u="none" strike="noStrike">
                        <a:solidFill>
                          <a:srgbClr val="000000"/>
                        </a:solidFill>
                        <a:effectLst/>
                        <a:latin typeface="arial"/>
                      </a:endParaRPr>
                    </a:p>
                  </a:txBody>
                  <a:tcPr marL="9525" marR="9525" marT="9525" anchor="b"/>
                </a:tc>
                <a:tc>
                  <a:txBody>
                    <a:bodyPr/>
                    <a:lstStyle/>
                    <a:p>
                      <a:pPr algn="l" fontAlgn="b"/>
                      <a:r>
                        <a:rPr lang="es-MX" sz="1800" b="0" u="none" strike="noStrike">
                          <a:solidFill>
                            <a:srgbClr val="000000"/>
                          </a:solidFill>
                          <a:effectLst/>
                        </a:rPr>
                        <a:t>Sigla de tipo de clase</a:t>
                      </a:r>
                      <a:endParaRPr lang="es-MX" sz="1800" b="0" i="0" u="none" strike="noStrike">
                        <a:solidFill>
                          <a:srgbClr val="000000"/>
                        </a:solidFill>
                        <a:effectLst/>
                        <a:latin typeface="Calibri"/>
                      </a:endParaRPr>
                    </a:p>
                  </a:txBody>
                  <a:tcPr marL="9525" marR="9525" marT="9525" anchor="b"/>
                </a:tc>
                <a:extLst>
                  <a:ext uri="{0D108BD9-81ED-4DB2-BD59-A6C34878D82A}">
                    <a16:rowId xmlns:a16="http://schemas.microsoft.com/office/drawing/2014/main" val="353968326"/>
                  </a:ext>
                </a:extLst>
              </a:tr>
              <a:tr h="190500">
                <a:tc>
                  <a:txBody>
                    <a:bodyPr/>
                    <a:lstStyle/>
                    <a:p>
                      <a:pPr algn="l" fontAlgn="b"/>
                      <a:r>
                        <a:rPr lang="es-MX" sz="1800" b="1" u="none" strike="noStrike">
                          <a:solidFill>
                            <a:srgbClr val="000000"/>
                          </a:solidFill>
                          <a:effectLst/>
                        </a:rPr>
                        <a:t>Descripción Componente Curso</a:t>
                      </a:r>
                      <a:endParaRPr lang="es-MX" sz="1800" b="1" i="0" u="none" strike="noStrike">
                        <a:solidFill>
                          <a:srgbClr val="000000"/>
                        </a:solidFill>
                        <a:effectLst/>
                        <a:latin typeface="arial"/>
                      </a:endParaRPr>
                    </a:p>
                  </a:txBody>
                  <a:tcPr marL="9525" marR="9525" marT="9525" anchor="b"/>
                </a:tc>
                <a:tc>
                  <a:txBody>
                    <a:bodyPr/>
                    <a:lstStyle/>
                    <a:p>
                      <a:pPr algn="l" fontAlgn="b"/>
                      <a:r>
                        <a:rPr lang="es-MX" sz="1800" b="0" u="none" strike="noStrike">
                          <a:solidFill>
                            <a:srgbClr val="000000"/>
                          </a:solidFill>
                          <a:effectLst/>
                        </a:rPr>
                        <a:t>Tipo de clase</a:t>
                      </a:r>
                      <a:endParaRPr lang="es-MX" sz="1800" b="0" i="0" u="none" strike="noStrike">
                        <a:solidFill>
                          <a:srgbClr val="000000"/>
                        </a:solidFill>
                        <a:effectLst/>
                        <a:latin typeface="Calibri"/>
                      </a:endParaRPr>
                    </a:p>
                  </a:txBody>
                  <a:tcPr marL="9525" marR="9525" marT="9525" anchor="b"/>
                </a:tc>
                <a:extLst>
                  <a:ext uri="{0D108BD9-81ED-4DB2-BD59-A6C34878D82A}">
                    <a16:rowId xmlns:a16="http://schemas.microsoft.com/office/drawing/2014/main" val="3991825755"/>
                  </a:ext>
                </a:extLst>
              </a:tr>
              <a:tr h="190500">
                <a:tc>
                  <a:txBody>
                    <a:bodyPr/>
                    <a:lstStyle/>
                    <a:p>
                      <a:pPr algn="l" fontAlgn="b"/>
                      <a:r>
                        <a:rPr lang="es-MX" sz="1800" b="1" u="none" strike="noStrike">
                          <a:solidFill>
                            <a:srgbClr val="000000"/>
                          </a:solidFill>
                          <a:effectLst/>
                        </a:rPr>
                        <a:t>Estado del Curso</a:t>
                      </a:r>
                      <a:endParaRPr lang="es-MX" sz="1800" b="1" i="0" u="none" strike="noStrike">
                        <a:solidFill>
                          <a:srgbClr val="000000"/>
                        </a:solidFill>
                        <a:effectLst/>
                        <a:latin typeface="arial"/>
                      </a:endParaRPr>
                    </a:p>
                  </a:txBody>
                  <a:tcPr marL="9525" marR="9525" marT="9525" anchor="b"/>
                </a:tc>
                <a:tc>
                  <a:txBody>
                    <a:bodyPr/>
                    <a:lstStyle/>
                    <a:p>
                      <a:pPr algn="l" fontAlgn="b"/>
                      <a:r>
                        <a:rPr lang="es-MX" sz="1800" b="0" u="none" strike="noStrike">
                          <a:solidFill>
                            <a:srgbClr val="000000"/>
                          </a:solidFill>
                          <a:effectLst/>
                        </a:rPr>
                        <a:t>Estado de inscripción de la materia  para el estudiante</a:t>
                      </a:r>
                      <a:endParaRPr lang="es-MX" sz="1800" b="0" i="0" u="none" strike="noStrike">
                        <a:solidFill>
                          <a:srgbClr val="000000"/>
                        </a:solidFill>
                        <a:effectLst/>
                        <a:latin typeface="Calibri"/>
                      </a:endParaRPr>
                    </a:p>
                  </a:txBody>
                  <a:tcPr marL="9525" marR="9525" marT="9525" anchor="b"/>
                </a:tc>
                <a:extLst>
                  <a:ext uri="{0D108BD9-81ED-4DB2-BD59-A6C34878D82A}">
                    <a16:rowId xmlns:a16="http://schemas.microsoft.com/office/drawing/2014/main" val="2954221441"/>
                  </a:ext>
                </a:extLst>
              </a:tr>
              <a:tr h="190500">
                <a:tc>
                  <a:txBody>
                    <a:bodyPr/>
                    <a:lstStyle/>
                    <a:p>
                      <a:pPr algn="l" fontAlgn="b"/>
                      <a:r>
                        <a:rPr lang="es-MX" sz="1800" b="1" u="none" strike="noStrike">
                          <a:solidFill>
                            <a:srgbClr val="000000"/>
                          </a:solidFill>
                          <a:effectLst/>
                        </a:rPr>
                        <a:t>Tipo de Cancelación</a:t>
                      </a:r>
                      <a:endParaRPr lang="es-MX" sz="1800" b="1" i="0" u="none" strike="noStrike">
                        <a:solidFill>
                          <a:srgbClr val="000000"/>
                        </a:solidFill>
                        <a:effectLst/>
                        <a:latin typeface="arial"/>
                      </a:endParaRPr>
                    </a:p>
                  </a:txBody>
                  <a:tcPr marL="9525" marR="9525" marT="9525" anchor="b"/>
                </a:tc>
                <a:tc>
                  <a:txBody>
                    <a:bodyPr/>
                    <a:lstStyle/>
                    <a:p>
                      <a:pPr algn="l" fontAlgn="b"/>
                      <a:r>
                        <a:rPr lang="es-MX" sz="1800" b="0" u="none" strike="noStrike">
                          <a:solidFill>
                            <a:srgbClr val="000000"/>
                          </a:solidFill>
                          <a:effectLst/>
                        </a:rPr>
                        <a:t>Sigla Causal de cancelación</a:t>
                      </a:r>
                      <a:endParaRPr lang="es-MX" sz="1800" b="0" i="0" u="none" strike="noStrike">
                        <a:solidFill>
                          <a:srgbClr val="000000"/>
                        </a:solidFill>
                        <a:effectLst/>
                        <a:latin typeface="Calibri"/>
                      </a:endParaRPr>
                    </a:p>
                  </a:txBody>
                  <a:tcPr marL="9525" marR="9525" marT="9525" anchor="b"/>
                </a:tc>
                <a:extLst>
                  <a:ext uri="{0D108BD9-81ED-4DB2-BD59-A6C34878D82A}">
                    <a16:rowId xmlns:a16="http://schemas.microsoft.com/office/drawing/2014/main" val="3312861793"/>
                  </a:ext>
                </a:extLst>
              </a:tr>
              <a:tr h="190500">
                <a:tc>
                  <a:txBody>
                    <a:bodyPr/>
                    <a:lstStyle/>
                    <a:p>
                      <a:pPr algn="l" fontAlgn="b"/>
                      <a:r>
                        <a:rPr lang="es-MX" sz="1800" b="1" u="none" strike="noStrike">
                          <a:solidFill>
                            <a:srgbClr val="000000"/>
                          </a:solidFill>
                          <a:effectLst/>
                        </a:rPr>
                        <a:t>Descripción Tipo Cancelación</a:t>
                      </a:r>
                      <a:endParaRPr lang="es-MX" sz="1800" b="1" i="0" u="none" strike="noStrike">
                        <a:solidFill>
                          <a:srgbClr val="000000"/>
                        </a:solidFill>
                        <a:effectLst/>
                        <a:latin typeface="arial"/>
                      </a:endParaRPr>
                    </a:p>
                  </a:txBody>
                  <a:tcPr marL="9525" marR="9525" marT="9525" anchor="b"/>
                </a:tc>
                <a:tc>
                  <a:txBody>
                    <a:bodyPr/>
                    <a:lstStyle/>
                    <a:p>
                      <a:pPr algn="l" fontAlgn="b"/>
                      <a:r>
                        <a:rPr lang="es-MX" sz="1800" b="0" u="none" strike="noStrike">
                          <a:solidFill>
                            <a:srgbClr val="000000"/>
                          </a:solidFill>
                          <a:effectLst/>
                        </a:rPr>
                        <a:t>Nombre causal de cancelación</a:t>
                      </a:r>
                      <a:endParaRPr lang="es-MX" sz="1800" b="0" i="0" u="none" strike="noStrike">
                        <a:solidFill>
                          <a:srgbClr val="000000"/>
                        </a:solidFill>
                        <a:effectLst/>
                        <a:latin typeface="Calibri"/>
                      </a:endParaRPr>
                    </a:p>
                  </a:txBody>
                  <a:tcPr marL="9525" marR="9525" marT="9525" anchor="b"/>
                </a:tc>
                <a:extLst>
                  <a:ext uri="{0D108BD9-81ED-4DB2-BD59-A6C34878D82A}">
                    <a16:rowId xmlns:a16="http://schemas.microsoft.com/office/drawing/2014/main" val="1941074564"/>
                  </a:ext>
                </a:extLst>
              </a:tr>
              <a:tr h="190500">
                <a:tc>
                  <a:txBody>
                    <a:bodyPr/>
                    <a:lstStyle/>
                    <a:p>
                      <a:pPr algn="l" fontAlgn="b"/>
                      <a:r>
                        <a:rPr lang="es-MX" sz="1800" b="1" u="none" strike="noStrike">
                          <a:solidFill>
                            <a:srgbClr val="000000"/>
                          </a:solidFill>
                          <a:effectLst/>
                        </a:rPr>
                        <a:t>Id Profesor</a:t>
                      </a:r>
                      <a:endParaRPr lang="es-MX" sz="1800" b="1" i="0" u="none" strike="noStrike">
                        <a:solidFill>
                          <a:srgbClr val="000000"/>
                        </a:solidFill>
                        <a:effectLst/>
                        <a:latin typeface="arial"/>
                      </a:endParaRPr>
                    </a:p>
                  </a:txBody>
                  <a:tcPr marL="9525" marR="9525" marT="9525" anchor="b"/>
                </a:tc>
                <a:tc>
                  <a:txBody>
                    <a:bodyPr/>
                    <a:lstStyle/>
                    <a:p>
                      <a:pPr algn="l" fontAlgn="b"/>
                      <a:r>
                        <a:rPr lang="es-MX" sz="1800" b="0" u="none" strike="noStrike">
                          <a:solidFill>
                            <a:srgbClr val="000000"/>
                          </a:solidFill>
                          <a:effectLst/>
                        </a:rPr>
                        <a:t>Número que identifica al docente como miembro de la universidad</a:t>
                      </a:r>
                      <a:endParaRPr lang="es-MX" sz="1800" b="0" i="0" u="none" strike="noStrike">
                        <a:solidFill>
                          <a:srgbClr val="000000"/>
                        </a:solidFill>
                        <a:effectLst/>
                        <a:latin typeface="Calibri"/>
                      </a:endParaRPr>
                    </a:p>
                  </a:txBody>
                  <a:tcPr marL="9525" marR="9525" marT="9525" anchor="b"/>
                </a:tc>
                <a:extLst>
                  <a:ext uri="{0D108BD9-81ED-4DB2-BD59-A6C34878D82A}">
                    <a16:rowId xmlns:a16="http://schemas.microsoft.com/office/drawing/2014/main" val="610588131"/>
                  </a:ext>
                </a:extLst>
              </a:tr>
              <a:tr h="190500">
                <a:tc>
                  <a:txBody>
                    <a:bodyPr/>
                    <a:lstStyle/>
                    <a:p>
                      <a:pPr algn="l" fontAlgn="b"/>
                      <a:r>
                        <a:rPr lang="es-MX" sz="1800" b="1" u="none" strike="noStrike">
                          <a:solidFill>
                            <a:srgbClr val="000000"/>
                          </a:solidFill>
                          <a:effectLst/>
                        </a:rPr>
                        <a:t>Nombre Profesor</a:t>
                      </a:r>
                      <a:endParaRPr lang="es-MX" sz="1800" b="1" i="0" u="none" strike="noStrike">
                        <a:solidFill>
                          <a:srgbClr val="000000"/>
                        </a:solidFill>
                        <a:effectLst/>
                        <a:latin typeface="arial"/>
                      </a:endParaRPr>
                    </a:p>
                  </a:txBody>
                  <a:tcPr marL="9525" marR="9525" marT="9525" anchor="b"/>
                </a:tc>
                <a:tc>
                  <a:txBody>
                    <a:bodyPr/>
                    <a:lstStyle/>
                    <a:p>
                      <a:pPr algn="l" fontAlgn="b"/>
                      <a:r>
                        <a:rPr lang="es-MX" sz="1800" b="0" u="none" strike="noStrike">
                          <a:solidFill>
                            <a:srgbClr val="000000"/>
                          </a:solidFill>
                          <a:effectLst/>
                        </a:rPr>
                        <a:t>Nombres y apellidos del docente</a:t>
                      </a:r>
                      <a:endParaRPr lang="es-MX" sz="1800" b="0" i="0" u="none" strike="noStrike">
                        <a:solidFill>
                          <a:srgbClr val="000000"/>
                        </a:solidFill>
                        <a:effectLst/>
                        <a:latin typeface="Calibri"/>
                      </a:endParaRPr>
                    </a:p>
                  </a:txBody>
                  <a:tcPr marL="9525" marR="9525" marT="9525" anchor="b"/>
                </a:tc>
                <a:extLst>
                  <a:ext uri="{0D108BD9-81ED-4DB2-BD59-A6C34878D82A}">
                    <a16:rowId xmlns:a16="http://schemas.microsoft.com/office/drawing/2014/main" val="2854187163"/>
                  </a:ext>
                </a:extLst>
              </a:tr>
              <a:tr h="190500">
                <a:tc>
                  <a:txBody>
                    <a:bodyPr/>
                    <a:lstStyle/>
                    <a:p>
                      <a:pPr algn="l" fontAlgn="b"/>
                      <a:r>
                        <a:rPr lang="es-MX" sz="1800" b="1" u="none" strike="noStrike">
                          <a:solidFill>
                            <a:srgbClr val="000000"/>
                          </a:solidFill>
                          <a:effectLst/>
                        </a:rPr>
                        <a:t>Correo Institucional Profesor</a:t>
                      </a:r>
                      <a:endParaRPr lang="es-MX" sz="1800" b="1" i="0" u="none" strike="noStrike">
                        <a:solidFill>
                          <a:srgbClr val="000000"/>
                        </a:solidFill>
                        <a:effectLst/>
                        <a:latin typeface="arial"/>
                      </a:endParaRPr>
                    </a:p>
                  </a:txBody>
                  <a:tcPr marL="9525" marR="9525" marT="9525" anchor="b"/>
                </a:tc>
                <a:tc>
                  <a:txBody>
                    <a:bodyPr/>
                    <a:lstStyle/>
                    <a:p>
                      <a:pPr algn="l" fontAlgn="b"/>
                      <a:r>
                        <a:rPr lang="es-MX" sz="1800" b="0" u="none" strike="noStrike">
                          <a:solidFill>
                            <a:srgbClr val="000000"/>
                          </a:solidFill>
                          <a:effectLst/>
                        </a:rPr>
                        <a:t>Método de contacto electrónico asignado por la universidad</a:t>
                      </a:r>
                      <a:endParaRPr lang="es-MX" sz="1800" b="0" i="0" u="none" strike="noStrike">
                        <a:solidFill>
                          <a:srgbClr val="000000"/>
                        </a:solidFill>
                        <a:effectLst/>
                        <a:latin typeface="Calibri"/>
                      </a:endParaRPr>
                    </a:p>
                  </a:txBody>
                  <a:tcPr marL="9525" marR="9525" marT="9525" anchor="b"/>
                </a:tc>
                <a:extLst>
                  <a:ext uri="{0D108BD9-81ED-4DB2-BD59-A6C34878D82A}">
                    <a16:rowId xmlns:a16="http://schemas.microsoft.com/office/drawing/2014/main" val="1853958955"/>
                  </a:ext>
                </a:extLst>
              </a:tr>
              <a:tr h="190500">
                <a:tc>
                  <a:txBody>
                    <a:bodyPr/>
                    <a:lstStyle/>
                    <a:p>
                      <a:pPr algn="l" fontAlgn="b"/>
                      <a:r>
                        <a:rPr lang="es-MX" sz="1800" b="1" u="none" strike="noStrike">
                          <a:solidFill>
                            <a:srgbClr val="000000"/>
                          </a:solidFill>
                          <a:effectLst/>
                        </a:rPr>
                        <a:t>Organización Profesor</a:t>
                      </a:r>
                      <a:endParaRPr lang="es-MX" sz="1800" b="1" i="0" u="none" strike="noStrike">
                        <a:solidFill>
                          <a:srgbClr val="000000"/>
                        </a:solidFill>
                        <a:effectLst/>
                        <a:latin typeface="arial"/>
                      </a:endParaRPr>
                    </a:p>
                  </a:txBody>
                  <a:tcPr marL="9525" marR="9525" marT="9525" anchor="b"/>
                </a:tc>
                <a:tc>
                  <a:txBody>
                    <a:bodyPr/>
                    <a:lstStyle/>
                    <a:p>
                      <a:pPr algn="l" fontAlgn="b"/>
                      <a:r>
                        <a:rPr lang="es-MX" sz="1800" b="0" u="none" strike="noStrike">
                          <a:solidFill>
                            <a:srgbClr val="000000"/>
                          </a:solidFill>
                          <a:effectLst/>
                        </a:rPr>
                        <a:t>Programa por el que está contratado el docente</a:t>
                      </a:r>
                      <a:endParaRPr lang="es-MX" sz="1800" b="0" i="0" u="none" strike="noStrike">
                        <a:solidFill>
                          <a:srgbClr val="000000"/>
                        </a:solidFill>
                        <a:effectLst/>
                        <a:latin typeface="Calibri"/>
                      </a:endParaRPr>
                    </a:p>
                  </a:txBody>
                  <a:tcPr marL="9525" marR="9525" marT="9525" anchor="b"/>
                </a:tc>
                <a:extLst>
                  <a:ext uri="{0D108BD9-81ED-4DB2-BD59-A6C34878D82A}">
                    <a16:rowId xmlns:a16="http://schemas.microsoft.com/office/drawing/2014/main" val="1211887955"/>
                  </a:ext>
                </a:extLst>
              </a:tr>
            </a:tbl>
          </a:graphicData>
        </a:graphic>
      </p:graphicFrame>
      <p:sp>
        <p:nvSpPr>
          <p:cNvPr id="7" name="Rectangle 1">
            <a:extLst>
              <a:ext uri="{FF2B5EF4-FFF2-40B4-BE49-F238E27FC236}">
                <a16:creationId xmlns:a16="http://schemas.microsoft.com/office/drawing/2014/main" id="{CBD4A74C-ACDF-4771-9024-38EA2E3EB4B9}"/>
              </a:ext>
            </a:extLst>
          </p:cNvPr>
          <p:cNvSpPr>
            <a:spLocks noChangeArrowheads="1"/>
          </p:cNvSpPr>
          <p:nvPr/>
        </p:nvSpPr>
        <p:spPr bwMode="auto">
          <a:xfrm>
            <a:off x="0" y="65082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a:ln>
                  <a:noFill/>
                </a:ln>
                <a:solidFill>
                  <a:schemeClr val="tx1"/>
                </a:solidFill>
                <a:effectLst/>
                <a:latin typeface="Arial" panose="020B0604020202020204" pitchFamily="34" charset="0"/>
                <a:hlinkClick r:id="rId2"/>
              </a:rPr>
              <a:t>CLASIFICACION DE DATOS.xlsx</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98243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955D791F-152A-5AFF-232E-FF75CAABA8DC}"/>
              </a:ext>
            </a:extLst>
          </p:cNvPr>
          <p:cNvSpPr txBox="1">
            <a:spLocks/>
          </p:cNvSpPr>
          <p:nvPr/>
        </p:nvSpPr>
        <p:spPr>
          <a:xfrm>
            <a:off x="85725" y="113505"/>
            <a:ext cx="6124575" cy="68991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a:solidFill>
                  <a:srgbClr val="C00000"/>
                </a:solidFill>
              </a:rPr>
              <a:t>Modelo conceptual</a:t>
            </a:r>
          </a:p>
        </p:txBody>
      </p:sp>
      <p:pic>
        <p:nvPicPr>
          <p:cNvPr id="2" name="Imagen 1" descr="Icono de Alumnos Meticulous Lineal Color | Freepik">
            <a:extLst>
              <a:ext uri="{FF2B5EF4-FFF2-40B4-BE49-F238E27FC236}">
                <a16:creationId xmlns:a16="http://schemas.microsoft.com/office/drawing/2014/main" id="{3AD76BED-E40C-F7F5-B48F-EE47D9E92F74}"/>
              </a:ext>
            </a:extLst>
          </p:cNvPr>
          <p:cNvPicPr>
            <a:picLocks noChangeAspect="1"/>
          </p:cNvPicPr>
          <p:nvPr/>
        </p:nvPicPr>
        <p:blipFill>
          <a:blip r:embed="rId2"/>
          <a:stretch>
            <a:fillRect/>
          </a:stretch>
        </p:blipFill>
        <p:spPr>
          <a:xfrm>
            <a:off x="1336714" y="1359665"/>
            <a:ext cx="1687418" cy="1678237"/>
          </a:xfrm>
          <a:prstGeom prst="rect">
            <a:avLst/>
          </a:prstGeom>
        </p:spPr>
      </p:pic>
      <p:pic>
        <p:nvPicPr>
          <p:cNvPr id="3" name="Imagen 2" descr="Profesor - Iconos gratis de usuario">
            <a:extLst>
              <a:ext uri="{FF2B5EF4-FFF2-40B4-BE49-F238E27FC236}">
                <a16:creationId xmlns:a16="http://schemas.microsoft.com/office/drawing/2014/main" id="{D52000FC-434B-A123-2CED-0BE3A4B9B850}"/>
              </a:ext>
            </a:extLst>
          </p:cNvPr>
          <p:cNvPicPr>
            <a:picLocks noChangeAspect="1"/>
          </p:cNvPicPr>
          <p:nvPr/>
        </p:nvPicPr>
        <p:blipFill>
          <a:blip r:embed="rId3"/>
          <a:stretch>
            <a:fillRect/>
          </a:stretch>
        </p:blipFill>
        <p:spPr>
          <a:xfrm>
            <a:off x="5036544" y="1359665"/>
            <a:ext cx="1696599" cy="1678237"/>
          </a:xfrm>
          <a:prstGeom prst="rect">
            <a:avLst/>
          </a:prstGeom>
        </p:spPr>
      </p:pic>
      <p:pic>
        <p:nvPicPr>
          <p:cNvPr id="4" name="Imagen 3" descr="Curso - Iconos gratis de educación">
            <a:extLst>
              <a:ext uri="{FF2B5EF4-FFF2-40B4-BE49-F238E27FC236}">
                <a16:creationId xmlns:a16="http://schemas.microsoft.com/office/drawing/2014/main" id="{2C81F721-BFB3-FD56-3D00-407EC2CF05F7}"/>
              </a:ext>
            </a:extLst>
          </p:cNvPr>
          <p:cNvPicPr>
            <a:picLocks noChangeAspect="1"/>
          </p:cNvPicPr>
          <p:nvPr/>
        </p:nvPicPr>
        <p:blipFill>
          <a:blip r:embed="rId4"/>
          <a:stretch>
            <a:fillRect/>
          </a:stretch>
        </p:blipFill>
        <p:spPr>
          <a:xfrm>
            <a:off x="8791460" y="1267858"/>
            <a:ext cx="1641514" cy="1687418"/>
          </a:xfrm>
          <a:prstGeom prst="rect">
            <a:avLst/>
          </a:prstGeom>
        </p:spPr>
      </p:pic>
      <p:pic>
        <p:nvPicPr>
          <p:cNvPr id="6" name="Imagen 5" descr="Evaluación - Iconos gratis de negocios y finanzas">
            <a:extLst>
              <a:ext uri="{FF2B5EF4-FFF2-40B4-BE49-F238E27FC236}">
                <a16:creationId xmlns:a16="http://schemas.microsoft.com/office/drawing/2014/main" id="{E85AE14D-7FDE-F033-1A54-5066D738972D}"/>
              </a:ext>
            </a:extLst>
          </p:cNvPr>
          <p:cNvPicPr>
            <a:picLocks noChangeAspect="1"/>
          </p:cNvPicPr>
          <p:nvPr/>
        </p:nvPicPr>
        <p:blipFill>
          <a:blip r:embed="rId5"/>
          <a:stretch>
            <a:fillRect/>
          </a:stretch>
        </p:blipFill>
        <p:spPr>
          <a:xfrm>
            <a:off x="3393195" y="4141425"/>
            <a:ext cx="1788404" cy="1779225"/>
          </a:xfrm>
          <a:prstGeom prst="rect">
            <a:avLst/>
          </a:prstGeom>
        </p:spPr>
      </p:pic>
      <p:pic>
        <p:nvPicPr>
          <p:cNvPr id="7" name="Imagen 6" descr="Dibujo De Icono Programa Académico Inclusivo Con Idea Especial Trazo  Editable Vector PNG ,dibujos Dibujo De Oreja, Dibujo De Mesa, Arte Lineal  PNG y Vector para Descargar Gratis | Pngtree">
            <a:extLst>
              <a:ext uri="{FF2B5EF4-FFF2-40B4-BE49-F238E27FC236}">
                <a16:creationId xmlns:a16="http://schemas.microsoft.com/office/drawing/2014/main" id="{A748CC5F-3FE8-CD9C-8215-E3D717DFF797}"/>
              </a:ext>
            </a:extLst>
          </p:cNvPr>
          <p:cNvPicPr>
            <a:picLocks noChangeAspect="1"/>
          </p:cNvPicPr>
          <p:nvPr/>
        </p:nvPicPr>
        <p:blipFill>
          <a:blip r:embed="rId6"/>
          <a:stretch>
            <a:fillRect/>
          </a:stretch>
        </p:blipFill>
        <p:spPr>
          <a:xfrm>
            <a:off x="7249099" y="4058862"/>
            <a:ext cx="1356912" cy="1935168"/>
          </a:xfrm>
          <a:prstGeom prst="rect">
            <a:avLst/>
          </a:prstGeom>
        </p:spPr>
      </p:pic>
      <p:sp>
        <p:nvSpPr>
          <p:cNvPr id="8" name="CuadroTexto 7">
            <a:extLst>
              <a:ext uri="{FF2B5EF4-FFF2-40B4-BE49-F238E27FC236}">
                <a16:creationId xmlns:a16="http://schemas.microsoft.com/office/drawing/2014/main" id="{8718C6BB-9E6E-F0E8-ED2A-3BB36644839E}"/>
              </a:ext>
            </a:extLst>
          </p:cNvPr>
          <p:cNvSpPr txBox="1"/>
          <p:nvPr/>
        </p:nvSpPr>
        <p:spPr>
          <a:xfrm>
            <a:off x="1220718" y="3220206"/>
            <a:ext cx="2105618" cy="369332"/>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a:ea typeface="Calibri"/>
                <a:cs typeface="Calibri"/>
              </a:rPr>
              <a:t>Estudiante</a:t>
            </a:r>
            <a:endParaRPr lang="es-ES" err="1"/>
          </a:p>
        </p:txBody>
      </p:sp>
      <p:sp>
        <p:nvSpPr>
          <p:cNvPr id="9" name="CuadroTexto 8">
            <a:extLst>
              <a:ext uri="{FF2B5EF4-FFF2-40B4-BE49-F238E27FC236}">
                <a16:creationId xmlns:a16="http://schemas.microsoft.com/office/drawing/2014/main" id="{0EC619A9-0EA9-75FA-995E-9DF802782F1E}"/>
              </a:ext>
            </a:extLst>
          </p:cNvPr>
          <p:cNvSpPr txBox="1"/>
          <p:nvPr/>
        </p:nvSpPr>
        <p:spPr>
          <a:xfrm>
            <a:off x="4893007" y="3220205"/>
            <a:ext cx="2105618" cy="369332"/>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a:ea typeface="Calibri"/>
                <a:cs typeface="Calibri"/>
              </a:rPr>
              <a:t>Profesor</a:t>
            </a:r>
            <a:endParaRPr lang="es-ES"/>
          </a:p>
        </p:txBody>
      </p:sp>
      <p:sp>
        <p:nvSpPr>
          <p:cNvPr id="10" name="CuadroTexto 9">
            <a:extLst>
              <a:ext uri="{FF2B5EF4-FFF2-40B4-BE49-F238E27FC236}">
                <a16:creationId xmlns:a16="http://schemas.microsoft.com/office/drawing/2014/main" id="{9956BB46-1516-2E55-C59E-33B28A06D151}"/>
              </a:ext>
            </a:extLst>
          </p:cNvPr>
          <p:cNvSpPr txBox="1"/>
          <p:nvPr/>
        </p:nvSpPr>
        <p:spPr>
          <a:xfrm>
            <a:off x="8693826" y="3220204"/>
            <a:ext cx="2105618" cy="369332"/>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a:ea typeface="Calibri"/>
                <a:cs typeface="Calibri"/>
              </a:rPr>
              <a:t>Curso</a:t>
            </a:r>
            <a:endParaRPr lang="es-ES"/>
          </a:p>
        </p:txBody>
      </p:sp>
      <p:sp>
        <p:nvSpPr>
          <p:cNvPr id="11" name="CuadroTexto 10">
            <a:extLst>
              <a:ext uri="{FF2B5EF4-FFF2-40B4-BE49-F238E27FC236}">
                <a16:creationId xmlns:a16="http://schemas.microsoft.com/office/drawing/2014/main" id="{4D934DBE-F967-A013-D961-17672FE4709D}"/>
              </a:ext>
            </a:extLst>
          </p:cNvPr>
          <p:cNvSpPr txBox="1"/>
          <p:nvPr/>
        </p:nvSpPr>
        <p:spPr>
          <a:xfrm>
            <a:off x="3222115" y="6213121"/>
            <a:ext cx="2105618" cy="369332"/>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a:ea typeface="Calibri"/>
                <a:cs typeface="Calibri"/>
              </a:rPr>
              <a:t>Evaluación</a:t>
            </a:r>
            <a:endParaRPr lang="es-ES"/>
          </a:p>
        </p:txBody>
      </p:sp>
      <p:sp>
        <p:nvSpPr>
          <p:cNvPr id="12" name="CuadroTexto 11">
            <a:extLst>
              <a:ext uri="{FF2B5EF4-FFF2-40B4-BE49-F238E27FC236}">
                <a16:creationId xmlns:a16="http://schemas.microsoft.com/office/drawing/2014/main" id="{B02A2F44-3C68-C058-E530-6A70EADE92C9}"/>
              </a:ext>
            </a:extLst>
          </p:cNvPr>
          <p:cNvSpPr txBox="1"/>
          <p:nvPr/>
        </p:nvSpPr>
        <p:spPr>
          <a:xfrm>
            <a:off x="6912765" y="6213120"/>
            <a:ext cx="2105618" cy="369332"/>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a:ea typeface="Calibri"/>
                <a:cs typeface="Calibri"/>
              </a:rPr>
              <a:t>Programa</a:t>
            </a:r>
            <a:endParaRPr lang="es-ES"/>
          </a:p>
        </p:txBody>
      </p:sp>
      <p:sp>
        <p:nvSpPr>
          <p:cNvPr id="13" name="Título 1">
            <a:extLst>
              <a:ext uri="{FF2B5EF4-FFF2-40B4-BE49-F238E27FC236}">
                <a16:creationId xmlns:a16="http://schemas.microsoft.com/office/drawing/2014/main" id="{4765BA8C-5EC6-2671-6B26-5D49CF5C06A7}"/>
              </a:ext>
            </a:extLst>
          </p:cNvPr>
          <p:cNvSpPr txBox="1">
            <a:spLocks/>
          </p:cNvSpPr>
          <p:nvPr/>
        </p:nvSpPr>
        <p:spPr>
          <a:xfrm>
            <a:off x="5036146" y="205060"/>
            <a:ext cx="3067395" cy="68991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lgn="ctr"/>
            <a:r>
              <a:rPr lang="es-MX" sz="2800">
                <a:solidFill>
                  <a:srgbClr val="C00000"/>
                </a:solidFill>
              </a:rPr>
              <a:t>Dominios</a:t>
            </a:r>
            <a:endParaRPr lang="es-ES" sz="2800">
              <a:ea typeface="Calibri Light" panose="020F0302020204030204"/>
              <a:cs typeface="Calibri Light" panose="020F0302020204030204"/>
            </a:endParaRPr>
          </a:p>
        </p:txBody>
      </p:sp>
    </p:spTree>
    <p:extLst>
      <p:ext uri="{BB962C8B-B14F-4D97-AF65-F5344CB8AC3E}">
        <p14:creationId xmlns:p14="http://schemas.microsoft.com/office/powerpoint/2010/main" val="1081172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de flecha 5">
            <a:extLst>
              <a:ext uri="{FF2B5EF4-FFF2-40B4-BE49-F238E27FC236}">
                <a16:creationId xmlns:a16="http://schemas.microsoft.com/office/drawing/2014/main" id="{66D66050-45C1-C2DC-91A4-81480FB13747}"/>
              </a:ext>
            </a:extLst>
          </p:cNvPr>
          <p:cNvCxnSpPr/>
          <p:nvPr/>
        </p:nvCxnSpPr>
        <p:spPr>
          <a:xfrm flipV="1">
            <a:off x="4360599" y="2759541"/>
            <a:ext cx="1576759" cy="213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pic>
        <p:nvPicPr>
          <p:cNvPr id="3" name="Imagen 2" descr="Icono de Alumnos Meticulous Lineal Color | Freepik">
            <a:extLst>
              <a:ext uri="{FF2B5EF4-FFF2-40B4-BE49-F238E27FC236}">
                <a16:creationId xmlns:a16="http://schemas.microsoft.com/office/drawing/2014/main" id="{3A4EE2ED-BE1E-9AEE-A2E0-B568C6E6C880}"/>
              </a:ext>
            </a:extLst>
          </p:cNvPr>
          <p:cNvPicPr>
            <a:picLocks noChangeAspect="1"/>
          </p:cNvPicPr>
          <p:nvPr/>
        </p:nvPicPr>
        <p:blipFill>
          <a:blip r:embed="rId2"/>
          <a:stretch>
            <a:fillRect/>
          </a:stretch>
        </p:blipFill>
        <p:spPr>
          <a:xfrm>
            <a:off x="2649557" y="1965592"/>
            <a:ext cx="1687418" cy="1678237"/>
          </a:xfrm>
          <a:prstGeom prst="rect">
            <a:avLst/>
          </a:prstGeom>
        </p:spPr>
      </p:pic>
      <p:pic>
        <p:nvPicPr>
          <p:cNvPr id="8" name="Imagen 7" descr="Curso - Iconos gratis de educación">
            <a:extLst>
              <a:ext uri="{FF2B5EF4-FFF2-40B4-BE49-F238E27FC236}">
                <a16:creationId xmlns:a16="http://schemas.microsoft.com/office/drawing/2014/main" id="{80AECCF9-16A9-10EE-03B3-10CAEA365A74}"/>
              </a:ext>
            </a:extLst>
          </p:cNvPr>
          <p:cNvPicPr>
            <a:picLocks noChangeAspect="1"/>
          </p:cNvPicPr>
          <p:nvPr/>
        </p:nvPicPr>
        <p:blipFill>
          <a:blip r:embed="rId3"/>
          <a:stretch>
            <a:fillRect/>
          </a:stretch>
        </p:blipFill>
        <p:spPr>
          <a:xfrm>
            <a:off x="5982158" y="2525617"/>
            <a:ext cx="594912" cy="594913"/>
          </a:xfrm>
          <a:prstGeom prst="rect">
            <a:avLst/>
          </a:prstGeom>
        </p:spPr>
      </p:pic>
      <p:pic>
        <p:nvPicPr>
          <p:cNvPr id="9" name="Imagen 8" descr="Curso - Iconos gratis de educación">
            <a:extLst>
              <a:ext uri="{FF2B5EF4-FFF2-40B4-BE49-F238E27FC236}">
                <a16:creationId xmlns:a16="http://schemas.microsoft.com/office/drawing/2014/main" id="{9B02C39C-AE3B-ACE7-BB16-D44A9F93C284}"/>
              </a:ext>
            </a:extLst>
          </p:cNvPr>
          <p:cNvPicPr>
            <a:picLocks noChangeAspect="1"/>
          </p:cNvPicPr>
          <p:nvPr/>
        </p:nvPicPr>
        <p:blipFill>
          <a:blip r:embed="rId3"/>
          <a:stretch>
            <a:fillRect/>
          </a:stretch>
        </p:blipFill>
        <p:spPr>
          <a:xfrm>
            <a:off x="5982157" y="1185231"/>
            <a:ext cx="594912" cy="594913"/>
          </a:xfrm>
          <a:prstGeom prst="rect">
            <a:avLst/>
          </a:prstGeom>
        </p:spPr>
      </p:pic>
      <p:pic>
        <p:nvPicPr>
          <p:cNvPr id="10" name="Imagen 9" descr="Curso - Iconos gratis de educación">
            <a:extLst>
              <a:ext uri="{FF2B5EF4-FFF2-40B4-BE49-F238E27FC236}">
                <a16:creationId xmlns:a16="http://schemas.microsoft.com/office/drawing/2014/main" id="{13D3B2AA-39A2-136A-6AD1-2117D025029F}"/>
              </a:ext>
            </a:extLst>
          </p:cNvPr>
          <p:cNvPicPr>
            <a:picLocks noChangeAspect="1"/>
          </p:cNvPicPr>
          <p:nvPr/>
        </p:nvPicPr>
        <p:blipFill>
          <a:blip r:embed="rId3"/>
          <a:stretch>
            <a:fillRect/>
          </a:stretch>
        </p:blipFill>
        <p:spPr>
          <a:xfrm>
            <a:off x="5982156" y="3728291"/>
            <a:ext cx="594912" cy="594913"/>
          </a:xfrm>
          <a:prstGeom prst="rect">
            <a:avLst/>
          </a:prstGeom>
        </p:spPr>
      </p:pic>
      <p:sp>
        <p:nvSpPr>
          <p:cNvPr id="12" name="CuadroTexto 11">
            <a:extLst>
              <a:ext uri="{FF2B5EF4-FFF2-40B4-BE49-F238E27FC236}">
                <a16:creationId xmlns:a16="http://schemas.microsoft.com/office/drawing/2014/main" id="{EA8FA953-067F-CC8B-19FF-EE2DE9931283}"/>
              </a:ext>
            </a:extLst>
          </p:cNvPr>
          <p:cNvSpPr txBox="1"/>
          <p:nvPr/>
        </p:nvSpPr>
        <p:spPr>
          <a:xfrm>
            <a:off x="3800501" y="998471"/>
            <a:ext cx="1205909" cy="646331"/>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200">
                <a:ea typeface="Calibri"/>
                <a:cs typeface="Calibri"/>
              </a:rPr>
              <a:t>Un estudiante inscribe varios cursos</a:t>
            </a:r>
            <a:endParaRPr lang="es-ES" sz="1200"/>
          </a:p>
        </p:txBody>
      </p:sp>
      <p:cxnSp>
        <p:nvCxnSpPr>
          <p:cNvPr id="13" name="Conector: angular 12">
            <a:extLst>
              <a:ext uri="{FF2B5EF4-FFF2-40B4-BE49-F238E27FC236}">
                <a16:creationId xmlns:a16="http://schemas.microsoft.com/office/drawing/2014/main" id="{912DDA51-C7A7-82D4-E1A7-8D85EE23C9C8}"/>
              </a:ext>
            </a:extLst>
          </p:cNvPr>
          <p:cNvCxnSpPr/>
          <p:nvPr/>
        </p:nvCxnSpPr>
        <p:spPr>
          <a:xfrm flipV="1">
            <a:off x="4353499" y="1444126"/>
            <a:ext cx="1685579" cy="1316515"/>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angular 13">
            <a:extLst>
              <a:ext uri="{FF2B5EF4-FFF2-40B4-BE49-F238E27FC236}">
                <a16:creationId xmlns:a16="http://schemas.microsoft.com/office/drawing/2014/main" id="{98EDD474-28A8-9BFD-8B63-562F4ED9AC8F}"/>
              </a:ext>
            </a:extLst>
          </p:cNvPr>
          <p:cNvCxnSpPr>
            <a:cxnSpLocks/>
          </p:cNvCxnSpPr>
          <p:nvPr/>
        </p:nvCxnSpPr>
        <p:spPr>
          <a:xfrm>
            <a:off x="4353499" y="2769823"/>
            <a:ext cx="1584591" cy="1208182"/>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Imagen 15" descr="Profesor - Iconos gratis de usuario">
            <a:extLst>
              <a:ext uri="{FF2B5EF4-FFF2-40B4-BE49-F238E27FC236}">
                <a16:creationId xmlns:a16="http://schemas.microsoft.com/office/drawing/2014/main" id="{F2576D39-7D57-47BC-D5C2-9401DEB6851C}"/>
              </a:ext>
            </a:extLst>
          </p:cNvPr>
          <p:cNvPicPr>
            <a:picLocks noChangeAspect="1"/>
          </p:cNvPicPr>
          <p:nvPr/>
        </p:nvPicPr>
        <p:blipFill>
          <a:blip r:embed="rId4"/>
          <a:stretch>
            <a:fillRect/>
          </a:stretch>
        </p:blipFill>
        <p:spPr>
          <a:xfrm>
            <a:off x="9755436" y="2314459"/>
            <a:ext cx="824431" cy="806069"/>
          </a:xfrm>
          <a:prstGeom prst="rect">
            <a:avLst/>
          </a:prstGeom>
        </p:spPr>
      </p:pic>
      <p:cxnSp>
        <p:nvCxnSpPr>
          <p:cNvPr id="17" name="Conector: angular 16">
            <a:extLst>
              <a:ext uri="{FF2B5EF4-FFF2-40B4-BE49-F238E27FC236}">
                <a16:creationId xmlns:a16="http://schemas.microsoft.com/office/drawing/2014/main" id="{F4AF20DE-499A-C477-923A-83002AC81D61}"/>
              </a:ext>
            </a:extLst>
          </p:cNvPr>
          <p:cNvCxnSpPr>
            <a:cxnSpLocks/>
          </p:cNvCxnSpPr>
          <p:nvPr/>
        </p:nvCxnSpPr>
        <p:spPr>
          <a:xfrm flipH="1" flipV="1">
            <a:off x="6571560" y="1389042"/>
            <a:ext cx="3198567" cy="1371600"/>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r 17">
            <a:extLst>
              <a:ext uri="{FF2B5EF4-FFF2-40B4-BE49-F238E27FC236}">
                <a16:creationId xmlns:a16="http://schemas.microsoft.com/office/drawing/2014/main" id="{B4DBA666-886C-486F-015E-26B2502AA94F}"/>
              </a:ext>
            </a:extLst>
          </p:cNvPr>
          <p:cNvCxnSpPr>
            <a:cxnSpLocks/>
          </p:cNvCxnSpPr>
          <p:nvPr/>
        </p:nvCxnSpPr>
        <p:spPr>
          <a:xfrm flipH="1">
            <a:off x="6608283" y="2760640"/>
            <a:ext cx="3161843" cy="1208186"/>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6911FD23-3EEE-A3DB-3461-195DC4D49858}"/>
              </a:ext>
            </a:extLst>
          </p:cNvPr>
          <p:cNvCxnSpPr>
            <a:cxnSpLocks/>
          </p:cNvCxnSpPr>
          <p:nvPr/>
        </p:nvCxnSpPr>
        <p:spPr>
          <a:xfrm flipH="1" flipV="1">
            <a:off x="6543288" y="2750361"/>
            <a:ext cx="3243119" cy="293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0" name="CuadroTexto 19">
            <a:extLst>
              <a:ext uri="{FF2B5EF4-FFF2-40B4-BE49-F238E27FC236}">
                <a16:creationId xmlns:a16="http://schemas.microsoft.com/office/drawing/2014/main" id="{2A965EB7-48FF-8AD1-1380-66E077783401}"/>
              </a:ext>
            </a:extLst>
          </p:cNvPr>
          <p:cNvSpPr txBox="1"/>
          <p:nvPr/>
        </p:nvSpPr>
        <p:spPr>
          <a:xfrm>
            <a:off x="8436765" y="3266109"/>
            <a:ext cx="1931186" cy="523220"/>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400">
                <a:ea typeface="Calibri"/>
                <a:cs typeface="Calibri"/>
              </a:rPr>
              <a:t>Un profesor puede dictar varios cursos</a:t>
            </a:r>
            <a:endParaRPr lang="es-ES" sz="1400" err="1"/>
          </a:p>
        </p:txBody>
      </p:sp>
      <p:sp>
        <p:nvSpPr>
          <p:cNvPr id="21" name="Rectángulo: esquinas redondeadas 20">
            <a:extLst>
              <a:ext uri="{FF2B5EF4-FFF2-40B4-BE49-F238E27FC236}">
                <a16:creationId xmlns:a16="http://schemas.microsoft.com/office/drawing/2014/main" id="{0C8AF2EE-17C1-EE86-DBF6-305C80C69302}"/>
              </a:ext>
            </a:extLst>
          </p:cNvPr>
          <p:cNvSpPr/>
          <p:nvPr/>
        </p:nvSpPr>
        <p:spPr>
          <a:xfrm>
            <a:off x="5707768" y="812203"/>
            <a:ext cx="1144858" cy="1152292"/>
          </a:xfrm>
          <a:prstGeom prst="roundRect">
            <a:avLst/>
          </a:prstGeom>
          <a:noFill/>
          <a:ln w="28575">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0" name="Grupo 29">
            <a:extLst>
              <a:ext uri="{FF2B5EF4-FFF2-40B4-BE49-F238E27FC236}">
                <a16:creationId xmlns:a16="http://schemas.microsoft.com/office/drawing/2014/main" id="{7B01A5AF-A30B-F4CA-028F-EFC83011C5D9}"/>
              </a:ext>
            </a:extLst>
          </p:cNvPr>
          <p:cNvGrpSpPr/>
          <p:nvPr/>
        </p:nvGrpSpPr>
        <p:grpSpPr>
          <a:xfrm>
            <a:off x="6833787" y="1012287"/>
            <a:ext cx="3409719" cy="1258105"/>
            <a:chOff x="6521642" y="562431"/>
            <a:chExt cx="3409719" cy="1258105"/>
          </a:xfrm>
        </p:grpSpPr>
        <p:cxnSp>
          <p:nvCxnSpPr>
            <p:cNvPr id="2" name="Conector recto de flecha 1">
              <a:extLst>
                <a:ext uri="{FF2B5EF4-FFF2-40B4-BE49-F238E27FC236}">
                  <a16:creationId xmlns:a16="http://schemas.microsoft.com/office/drawing/2014/main" id="{E8931EEB-A433-72EB-3FDC-956CAC096FBD}"/>
                </a:ext>
              </a:extLst>
            </p:cNvPr>
            <p:cNvCxnSpPr/>
            <p:nvPr/>
          </p:nvCxnSpPr>
          <p:spPr>
            <a:xfrm flipH="1">
              <a:off x="9885801" y="639896"/>
              <a:ext cx="12855" cy="1180640"/>
            </a:xfrm>
            <a:prstGeom prst="straightConnector1">
              <a:avLst/>
            </a:prstGeom>
            <a:ln w="285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Conector recto de flecha 4">
              <a:extLst>
                <a:ext uri="{FF2B5EF4-FFF2-40B4-BE49-F238E27FC236}">
                  <a16:creationId xmlns:a16="http://schemas.microsoft.com/office/drawing/2014/main" id="{846E768D-3582-E382-ACA2-733259664A56}"/>
                </a:ext>
              </a:extLst>
            </p:cNvPr>
            <p:cNvCxnSpPr>
              <a:cxnSpLocks/>
            </p:cNvCxnSpPr>
            <p:nvPr/>
          </p:nvCxnSpPr>
          <p:spPr>
            <a:xfrm flipH="1">
              <a:off x="6521642" y="562431"/>
              <a:ext cx="3409719" cy="14690"/>
            </a:xfrm>
            <a:prstGeom prst="straightConnector1">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sp>
        <p:nvSpPr>
          <p:cNvPr id="7" name="CuadroTexto 6">
            <a:extLst>
              <a:ext uri="{FF2B5EF4-FFF2-40B4-BE49-F238E27FC236}">
                <a16:creationId xmlns:a16="http://schemas.microsoft.com/office/drawing/2014/main" id="{7606BED8-2FA5-08D1-3D77-7FABBE40A973}"/>
              </a:ext>
            </a:extLst>
          </p:cNvPr>
          <p:cNvSpPr txBox="1"/>
          <p:nvPr/>
        </p:nvSpPr>
        <p:spPr>
          <a:xfrm>
            <a:off x="8326596" y="1081097"/>
            <a:ext cx="1710848" cy="461665"/>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200">
                <a:ea typeface="Calibri"/>
                <a:cs typeface="Calibri"/>
              </a:rPr>
              <a:t>Un curso tiene asignado a un profesor</a:t>
            </a:r>
            <a:endParaRPr lang="es-ES" sz="1200"/>
          </a:p>
        </p:txBody>
      </p:sp>
      <p:sp>
        <p:nvSpPr>
          <p:cNvPr id="11" name="Rectángulo: esquinas redondeadas 10">
            <a:extLst>
              <a:ext uri="{FF2B5EF4-FFF2-40B4-BE49-F238E27FC236}">
                <a16:creationId xmlns:a16="http://schemas.microsoft.com/office/drawing/2014/main" id="{D7D5895C-CF82-664C-4ECA-C36C246CD4B1}"/>
              </a:ext>
            </a:extLst>
          </p:cNvPr>
          <p:cNvSpPr/>
          <p:nvPr/>
        </p:nvSpPr>
        <p:spPr>
          <a:xfrm>
            <a:off x="5597599" y="683673"/>
            <a:ext cx="1337653" cy="4264557"/>
          </a:xfrm>
          <a:prstGeom prst="roundRect">
            <a:avLst/>
          </a:prstGeom>
          <a:noFill/>
          <a:ln w="28575">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22">
            <a:extLst>
              <a:ext uri="{FF2B5EF4-FFF2-40B4-BE49-F238E27FC236}">
                <a16:creationId xmlns:a16="http://schemas.microsoft.com/office/drawing/2014/main" id="{7F770D97-20EC-15F7-B9AD-F360943BE459}"/>
              </a:ext>
            </a:extLst>
          </p:cNvPr>
          <p:cNvSpPr txBox="1"/>
          <p:nvPr/>
        </p:nvSpPr>
        <p:spPr>
          <a:xfrm>
            <a:off x="6380282" y="5717361"/>
            <a:ext cx="1068197" cy="830997"/>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200">
                <a:ea typeface="Calibri"/>
                <a:cs typeface="Calibri"/>
              </a:rPr>
              <a:t>Un programa está compuesto de varios cursos</a:t>
            </a:r>
            <a:endParaRPr lang="es-ES" sz="1200"/>
          </a:p>
        </p:txBody>
      </p:sp>
      <p:pic>
        <p:nvPicPr>
          <p:cNvPr id="25" name="Imagen 24" descr="Dibujo De Icono Programa Académico Inclusivo Con Idea Especial Trazo  Editable Vector PNG ,dibujos Dibujo De Oreja, Dibujo De Mesa, Arte Lineal  PNG y Vector para Descargar Gratis | Pngtree">
            <a:extLst>
              <a:ext uri="{FF2B5EF4-FFF2-40B4-BE49-F238E27FC236}">
                <a16:creationId xmlns:a16="http://schemas.microsoft.com/office/drawing/2014/main" id="{64006ACE-1134-1D99-51EE-F293D557B687}"/>
              </a:ext>
            </a:extLst>
          </p:cNvPr>
          <p:cNvPicPr>
            <a:picLocks noChangeAspect="1"/>
          </p:cNvPicPr>
          <p:nvPr/>
        </p:nvPicPr>
        <p:blipFill>
          <a:blip r:embed="rId5"/>
          <a:stretch>
            <a:fillRect/>
          </a:stretch>
        </p:blipFill>
        <p:spPr>
          <a:xfrm>
            <a:off x="7653050" y="4747417"/>
            <a:ext cx="1356912" cy="1935168"/>
          </a:xfrm>
          <a:prstGeom prst="rect">
            <a:avLst/>
          </a:prstGeom>
        </p:spPr>
      </p:pic>
      <p:cxnSp>
        <p:nvCxnSpPr>
          <p:cNvPr id="28" name="Conector recto de flecha 27">
            <a:extLst>
              <a:ext uri="{FF2B5EF4-FFF2-40B4-BE49-F238E27FC236}">
                <a16:creationId xmlns:a16="http://schemas.microsoft.com/office/drawing/2014/main" id="{01BB5A5C-452C-276E-7508-097E8EEB1ECB}"/>
              </a:ext>
            </a:extLst>
          </p:cNvPr>
          <p:cNvCxnSpPr>
            <a:cxnSpLocks/>
          </p:cNvCxnSpPr>
          <p:nvPr/>
        </p:nvCxnSpPr>
        <p:spPr>
          <a:xfrm flipH="1" flipV="1">
            <a:off x="6310485" y="5571433"/>
            <a:ext cx="1132900" cy="22035"/>
          </a:xfrm>
          <a:prstGeom prst="straightConnector1">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D0C9FC0E-CD2C-04A5-6F0B-09A5A2F9D0A9}"/>
              </a:ext>
            </a:extLst>
          </p:cNvPr>
          <p:cNvCxnSpPr>
            <a:cxnSpLocks/>
          </p:cNvCxnSpPr>
          <p:nvPr/>
        </p:nvCxnSpPr>
        <p:spPr>
          <a:xfrm flipH="1" flipV="1">
            <a:off x="6314500" y="4978704"/>
            <a:ext cx="22035" cy="618783"/>
          </a:xfrm>
          <a:prstGeom prst="straightConnector1">
            <a:avLst/>
          </a:prstGeom>
          <a:ln w="2857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2" name="Imagen 31" descr="Evaluación - Iconos gratis de negocios y finanzas">
            <a:extLst>
              <a:ext uri="{FF2B5EF4-FFF2-40B4-BE49-F238E27FC236}">
                <a16:creationId xmlns:a16="http://schemas.microsoft.com/office/drawing/2014/main" id="{099E9AD7-8316-05FF-3ACF-ADEEE6635261}"/>
              </a:ext>
            </a:extLst>
          </p:cNvPr>
          <p:cNvPicPr>
            <a:picLocks noChangeAspect="1"/>
          </p:cNvPicPr>
          <p:nvPr/>
        </p:nvPicPr>
        <p:blipFill>
          <a:blip r:embed="rId6"/>
          <a:stretch>
            <a:fillRect/>
          </a:stretch>
        </p:blipFill>
        <p:spPr>
          <a:xfrm>
            <a:off x="1602954" y="4040437"/>
            <a:ext cx="530645" cy="567370"/>
          </a:xfrm>
          <a:prstGeom prst="rect">
            <a:avLst/>
          </a:prstGeom>
        </p:spPr>
      </p:pic>
      <p:pic>
        <p:nvPicPr>
          <p:cNvPr id="35" name="Imagen 34" descr="Evaluación - Iconos gratis de negocios y finanzas">
            <a:extLst>
              <a:ext uri="{FF2B5EF4-FFF2-40B4-BE49-F238E27FC236}">
                <a16:creationId xmlns:a16="http://schemas.microsoft.com/office/drawing/2014/main" id="{36ACE9F9-CEC0-DAAB-3FB5-F03E40494B4F}"/>
              </a:ext>
            </a:extLst>
          </p:cNvPr>
          <p:cNvPicPr>
            <a:picLocks noChangeAspect="1"/>
          </p:cNvPicPr>
          <p:nvPr/>
        </p:nvPicPr>
        <p:blipFill>
          <a:blip r:embed="rId6"/>
          <a:stretch>
            <a:fillRect/>
          </a:stretch>
        </p:blipFill>
        <p:spPr>
          <a:xfrm>
            <a:off x="1538688" y="2920388"/>
            <a:ext cx="530645" cy="567370"/>
          </a:xfrm>
          <a:prstGeom prst="rect">
            <a:avLst/>
          </a:prstGeom>
        </p:spPr>
      </p:pic>
      <p:pic>
        <p:nvPicPr>
          <p:cNvPr id="36" name="Imagen 35" descr="Evaluación - Iconos gratis de negocios y finanzas">
            <a:extLst>
              <a:ext uri="{FF2B5EF4-FFF2-40B4-BE49-F238E27FC236}">
                <a16:creationId xmlns:a16="http://schemas.microsoft.com/office/drawing/2014/main" id="{DA9C7188-36AE-30E3-1A34-C537C8B82586}"/>
              </a:ext>
            </a:extLst>
          </p:cNvPr>
          <p:cNvPicPr>
            <a:picLocks noChangeAspect="1"/>
          </p:cNvPicPr>
          <p:nvPr/>
        </p:nvPicPr>
        <p:blipFill>
          <a:blip r:embed="rId6"/>
          <a:stretch>
            <a:fillRect/>
          </a:stretch>
        </p:blipFill>
        <p:spPr>
          <a:xfrm>
            <a:off x="1538688" y="1497376"/>
            <a:ext cx="530645" cy="567370"/>
          </a:xfrm>
          <a:prstGeom prst="rect">
            <a:avLst/>
          </a:prstGeom>
        </p:spPr>
      </p:pic>
      <p:cxnSp>
        <p:nvCxnSpPr>
          <p:cNvPr id="37" name="Conector: angular 36">
            <a:extLst>
              <a:ext uri="{FF2B5EF4-FFF2-40B4-BE49-F238E27FC236}">
                <a16:creationId xmlns:a16="http://schemas.microsoft.com/office/drawing/2014/main" id="{26EB387E-011E-63BF-C0E7-FCBEDDA5BDE0}"/>
              </a:ext>
            </a:extLst>
          </p:cNvPr>
          <p:cNvCxnSpPr>
            <a:cxnSpLocks/>
          </p:cNvCxnSpPr>
          <p:nvPr/>
        </p:nvCxnSpPr>
        <p:spPr>
          <a:xfrm flipH="1" flipV="1">
            <a:off x="2008740" y="1838896"/>
            <a:ext cx="673869" cy="1371600"/>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angular 37">
            <a:extLst>
              <a:ext uri="{FF2B5EF4-FFF2-40B4-BE49-F238E27FC236}">
                <a16:creationId xmlns:a16="http://schemas.microsoft.com/office/drawing/2014/main" id="{A636EB2D-901C-CB20-2905-BEEEC6085CB7}"/>
              </a:ext>
            </a:extLst>
          </p:cNvPr>
          <p:cNvCxnSpPr>
            <a:cxnSpLocks/>
          </p:cNvCxnSpPr>
          <p:nvPr/>
        </p:nvCxnSpPr>
        <p:spPr>
          <a:xfrm flipH="1">
            <a:off x="2036283" y="3201314"/>
            <a:ext cx="646325" cy="1208186"/>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032A5AFF-8758-203C-3164-C5D79AB4B542}"/>
              </a:ext>
            </a:extLst>
          </p:cNvPr>
          <p:cNvCxnSpPr>
            <a:cxnSpLocks/>
          </p:cNvCxnSpPr>
          <p:nvPr/>
        </p:nvCxnSpPr>
        <p:spPr>
          <a:xfrm flipH="1">
            <a:off x="1943746" y="3184794"/>
            <a:ext cx="773504" cy="1542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40" name="Rectángulo: esquinas redondeadas 39">
            <a:extLst>
              <a:ext uri="{FF2B5EF4-FFF2-40B4-BE49-F238E27FC236}">
                <a16:creationId xmlns:a16="http://schemas.microsoft.com/office/drawing/2014/main" id="{AF1125C0-AA0B-B6C8-97FE-CCF87DB1CC8B}"/>
              </a:ext>
            </a:extLst>
          </p:cNvPr>
          <p:cNvSpPr/>
          <p:nvPr/>
        </p:nvSpPr>
        <p:spPr>
          <a:xfrm>
            <a:off x="1200032" y="812203"/>
            <a:ext cx="1337653" cy="4264557"/>
          </a:xfrm>
          <a:prstGeom prst="roundRect">
            <a:avLst/>
          </a:prstGeom>
          <a:noFill/>
          <a:ln w="28575">
            <a:solidFill>
              <a:schemeClr val="accent2">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CuadroTexto 40">
            <a:extLst>
              <a:ext uri="{FF2B5EF4-FFF2-40B4-BE49-F238E27FC236}">
                <a16:creationId xmlns:a16="http://schemas.microsoft.com/office/drawing/2014/main" id="{88DCAA11-AF48-2C34-8215-9A13C9249EC4}"/>
              </a:ext>
            </a:extLst>
          </p:cNvPr>
          <p:cNvSpPr txBox="1"/>
          <p:nvPr/>
        </p:nvSpPr>
        <p:spPr>
          <a:xfrm>
            <a:off x="1330886" y="5313410"/>
            <a:ext cx="1205909" cy="830997"/>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200">
                <a:ea typeface="Calibri"/>
                <a:cs typeface="Calibri"/>
              </a:rPr>
              <a:t>Un estudiante realiza varias evaluaciones e un curso</a:t>
            </a:r>
            <a:endParaRPr lang="es-ES" sz="1200"/>
          </a:p>
        </p:txBody>
      </p:sp>
      <p:sp>
        <p:nvSpPr>
          <p:cNvPr id="42" name="Rectángulo: esquinas redondeadas 41">
            <a:extLst>
              <a:ext uri="{FF2B5EF4-FFF2-40B4-BE49-F238E27FC236}">
                <a16:creationId xmlns:a16="http://schemas.microsoft.com/office/drawing/2014/main" id="{E757C99F-23DA-24C4-EF6D-43E38EE998ED}"/>
              </a:ext>
            </a:extLst>
          </p:cNvPr>
          <p:cNvSpPr/>
          <p:nvPr/>
        </p:nvSpPr>
        <p:spPr>
          <a:xfrm>
            <a:off x="5698587" y="3382805"/>
            <a:ext cx="1144858" cy="1152292"/>
          </a:xfrm>
          <a:prstGeom prst="roundRect">
            <a:avLst/>
          </a:prstGeom>
          <a:noFill/>
          <a:ln w="28575">
            <a:solidFill>
              <a:schemeClr val="accent2">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4" name="Conector recto de flecha 43">
            <a:extLst>
              <a:ext uri="{FF2B5EF4-FFF2-40B4-BE49-F238E27FC236}">
                <a16:creationId xmlns:a16="http://schemas.microsoft.com/office/drawing/2014/main" id="{8A91F5AE-410D-EE2D-7E17-DEEC8A2B00B0}"/>
              </a:ext>
            </a:extLst>
          </p:cNvPr>
          <p:cNvCxnSpPr/>
          <p:nvPr/>
        </p:nvCxnSpPr>
        <p:spPr>
          <a:xfrm flipV="1">
            <a:off x="2532046" y="4350743"/>
            <a:ext cx="3182035" cy="22036"/>
          </a:xfrm>
          <a:prstGeom prst="straightConnector1">
            <a:avLst/>
          </a:prstGeom>
          <a:ln w="28575">
            <a:solidFill>
              <a:schemeClr val="accent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Título 1">
            <a:extLst>
              <a:ext uri="{FF2B5EF4-FFF2-40B4-BE49-F238E27FC236}">
                <a16:creationId xmlns:a16="http://schemas.microsoft.com/office/drawing/2014/main" id="{B942CC19-8782-437C-A4B1-6169828AA70D}"/>
              </a:ext>
            </a:extLst>
          </p:cNvPr>
          <p:cNvSpPr txBox="1">
            <a:spLocks/>
          </p:cNvSpPr>
          <p:nvPr/>
        </p:nvSpPr>
        <p:spPr>
          <a:xfrm>
            <a:off x="-28575" y="18160"/>
            <a:ext cx="6124575" cy="68991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a:solidFill>
                  <a:srgbClr val="C00000"/>
                </a:solidFill>
              </a:rPr>
              <a:t>Modelo conceptual</a:t>
            </a:r>
          </a:p>
        </p:txBody>
      </p:sp>
    </p:spTree>
    <p:extLst>
      <p:ext uri="{BB962C8B-B14F-4D97-AF65-F5344CB8AC3E}">
        <p14:creationId xmlns:p14="http://schemas.microsoft.com/office/powerpoint/2010/main" val="3282914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Marcador de contenido 4" descr="Diagrama&#10;&#10;Descripción generada automáticamente">
            <a:extLst>
              <a:ext uri="{FF2B5EF4-FFF2-40B4-BE49-F238E27FC236}">
                <a16:creationId xmlns:a16="http://schemas.microsoft.com/office/drawing/2014/main" id="{8B4630FD-9C2A-1957-82D1-8305EE4157C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3094" b="1"/>
          <a:stretch/>
        </p:blipFill>
        <p:spPr>
          <a:xfrm>
            <a:off x="924580" y="1037602"/>
            <a:ext cx="9784060" cy="5505438"/>
          </a:xfrm>
          <a:prstGeom prst="rect">
            <a:avLst/>
          </a:prstGeom>
        </p:spPr>
      </p:pic>
      <p:sp>
        <p:nvSpPr>
          <p:cNvPr id="3" name="Título 1">
            <a:extLst>
              <a:ext uri="{FF2B5EF4-FFF2-40B4-BE49-F238E27FC236}">
                <a16:creationId xmlns:a16="http://schemas.microsoft.com/office/drawing/2014/main" id="{0374B6E8-E80B-BC8D-C6F3-BF1974518F93}"/>
              </a:ext>
            </a:extLst>
          </p:cNvPr>
          <p:cNvSpPr txBox="1">
            <a:spLocks/>
          </p:cNvSpPr>
          <p:nvPr/>
        </p:nvSpPr>
        <p:spPr>
          <a:xfrm>
            <a:off x="-28575" y="18160"/>
            <a:ext cx="6124575" cy="68991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a:solidFill>
                  <a:srgbClr val="C00000"/>
                </a:solidFill>
              </a:rPr>
              <a:t>Modelo conceptual</a:t>
            </a:r>
          </a:p>
        </p:txBody>
      </p:sp>
    </p:spTree>
    <p:extLst>
      <p:ext uri="{BB962C8B-B14F-4D97-AF65-F5344CB8AC3E}">
        <p14:creationId xmlns:p14="http://schemas.microsoft.com/office/powerpoint/2010/main" val="3764438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D11E7AD-0CCC-46B3-AA07-F5EB622CD3D6}"/>
              </a:ext>
            </a:extLst>
          </p:cNvPr>
          <p:cNvPicPr>
            <a:picLocks noChangeAspect="1"/>
          </p:cNvPicPr>
          <p:nvPr/>
        </p:nvPicPr>
        <p:blipFill>
          <a:blip r:embed="rId3"/>
          <a:stretch>
            <a:fillRect/>
          </a:stretch>
        </p:blipFill>
        <p:spPr>
          <a:xfrm>
            <a:off x="1799303" y="18160"/>
            <a:ext cx="8379428" cy="6661174"/>
          </a:xfrm>
          <a:prstGeom prst="rect">
            <a:avLst/>
          </a:prstGeom>
        </p:spPr>
      </p:pic>
      <p:sp>
        <p:nvSpPr>
          <p:cNvPr id="4" name="Título 1">
            <a:extLst>
              <a:ext uri="{FF2B5EF4-FFF2-40B4-BE49-F238E27FC236}">
                <a16:creationId xmlns:a16="http://schemas.microsoft.com/office/drawing/2014/main" id="{E9B133F5-CB59-450B-AAC4-5F5427B44D7D}"/>
              </a:ext>
            </a:extLst>
          </p:cNvPr>
          <p:cNvSpPr txBox="1">
            <a:spLocks/>
          </p:cNvSpPr>
          <p:nvPr/>
        </p:nvSpPr>
        <p:spPr>
          <a:xfrm>
            <a:off x="-28575" y="18160"/>
            <a:ext cx="6124575" cy="68991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a:solidFill>
                  <a:srgbClr val="C00000"/>
                </a:solidFill>
              </a:rPr>
              <a:t>Modelo Lógico - Inicial</a:t>
            </a:r>
          </a:p>
        </p:txBody>
      </p:sp>
    </p:spTree>
    <p:extLst>
      <p:ext uri="{BB962C8B-B14F-4D97-AF65-F5344CB8AC3E}">
        <p14:creationId xmlns:p14="http://schemas.microsoft.com/office/powerpoint/2010/main" val="3595566713"/>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Marcador de contenido 6">
            <a:extLst>
              <a:ext uri="{FF2B5EF4-FFF2-40B4-BE49-F238E27FC236}">
                <a16:creationId xmlns:a16="http://schemas.microsoft.com/office/drawing/2014/main" id="{CFB1C930-AFE2-45F6-9343-C036105D2B84}"/>
              </a:ext>
            </a:extLst>
          </p:cNvPr>
          <p:cNvGraphicFramePr>
            <a:graphicFrameLocks noGrp="1"/>
          </p:cNvGraphicFramePr>
          <p:nvPr>
            <p:ph idx="1"/>
            <p:extLst>
              <p:ext uri="{D42A27DB-BD31-4B8C-83A1-F6EECF244321}">
                <p14:modId xmlns:p14="http://schemas.microsoft.com/office/powerpoint/2010/main" val="717696992"/>
              </p:ext>
            </p:extLst>
          </p:nvPr>
        </p:nvGraphicFramePr>
        <p:xfrm>
          <a:off x="118696" y="2259377"/>
          <a:ext cx="2631869" cy="4348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ítulo 1">
            <a:extLst>
              <a:ext uri="{FF2B5EF4-FFF2-40B4-BE49-F238E27FC236}">
                <a16:creationId xmlns:a16="http://schemas.microsoft.com/office/drawing/2014/main" id="{27557A5A-EBF6-4170-9DF9-04799D45FCB8}"/>
              </a:ext>
            </a:extLst>
          </p:cNvPr>
          <p:cNvSpPr txBox="1">
            <a:spLocks/>
          </p:cNvSpPr>
          <p:nvPr/>
        </p:nvSpPr>
        <p:spPr>
          <a:xfrm>
            <a:off x="-28575" y="18160"/>
            <a:ext cx="6124575" cy="68991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a:solidFill>
                  <a:srgbClr val="C00000"/>
                </a:solidFill>
              </a:rPr>
              <a:t>Modelo Lógico - Construcción</a:t>
            </a:r>
          </a:p>
        </p:txBody>
      </p:sp>
      <p:graphicFrame>
        <p:nvGraphicFramePr>
          <p:cNvPr id="11" name="Diagrama 10">
            <a:extLst>
              <a:ext uri="{FF2B5EF4-FFF2-40B4-BE49-F238E27FC236}">
                <a16:creationId xmlns:a16="http://schemas.microsoft.com/office/drawing/2014/main" id="{46BAC609-5073-4684-989B-F1484887BDB3}"/>
              </a:ext>
            </a:extLst>
          </p:cNvPr>
          <p:cNvGraphicFramePr/>
          <p:nvPr>
            <p:extLst>
              <p:ext uri="{D42A27DB-BD31-4B8C-83A1-F6EECF244321}">
                <p14:modId xmlns:p14="http://schemas.microsoft.com/office/powerpoint/2010/main" val="1199966270"/>
              </p:ext>
            </p:extLst>
          </p:nvPr>
        </p:nvGraphicFramePr>
        <p:xfrm>
          <a:off x="2463165" y="1715424"/>
          <a:ext cx="9269290" cy="48056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CuadroTexto 5">
            <a:extLst>
              <a:ext uri="{FF2B5EF4-FFF2-40B4-BE49-F238E27FC236}">
                <a16:creationId xmlns:a16="http://schemas.microsoft.com/office/drawing/2014/main" id="{6740EDF6-9F27-4DEE-BD7C-A68358B74613}"/>
              </a:ext>
            </a:extLst>
          </p:cNvPr>
          <p:cNvSpPr txBox="1"/>
          <p:nvPr/>
        </p:nvSpPr>
        <p:spPr>
          <a:xfrm>
            <a:off x="1928722" y="957084"/>
            <a:ext cx="1928818" cy="830997"/>
          </a:xfrm>
          <a:prstGeom prst="rect">
            <a:avLst/>
          </a:prstGeom>
          <a:solidFill>
            <a:schemeClr val="bg1">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s-MX" sz="2400"/>
              <a:t>Identificar Entidades</a:t>
            </a:r>
          </a:p>
        </p:txBody>
      </p:sp>
      <p:sp>
        <p:nvSpPr>
          <p:cNvPr id="10" name="CuadroTexto 9">
            <a:extLst>
              <a:ext uri="{FF2B5EF4-FFF2-40B4-BE49-F238E27FC236}">
                <a16:creationId xmlns:a16="http://schemas.microsoft.com/office/drawing/2014/main" id="{540F9296-EF95-43F2-821C-2C6F05B8760B}"/>
              </a:ext>
            </a:extLst>
          </p:cNvPr>
          <p:cNvSpPr txBox="1"/>
          <p:nvPr/>
        </p:nvSpPr>
        <p:spPr>
          <a:xfrm>
            <a:off x="7596678" y="1032457"/>
            <a:ext cx="1984514" cy="830997"/>
          </a:xfrm>
          <a:prstGeom prst="rect">
            <a:avLst/>
          </a:prstGeom>
          <a:solidFill>
            <a:schemeClr val="bg1">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s-MX" sz="2400"/>
              <a:t>Definir Atributos</a:t>
            </a:r>
          </a:p>
        </p:txBody>
      </p:sp>
      <p:pic>
        <p:nvPicPr>
          <p:cNvPr id="9" name="Imagen 8">
            <a:extLst>
              <a:ext uri="{FF2B5EF4-FFF2-40B4-BE49-F238E27FC236}">
                <a16:creationId xmlns:a16="http://schemas.microsoft.com/office/drawing/2014/main" id="{CC6D0486-CF8F-4129-A271-1934D8162112}"/>
              </a:ext>
            </a:extLst>
          </p:cNvPr>
          <p:cNvPicPr>
            <a:picLocks noChangeAspect="1"/>
          </p:cNvPicPr>
          <p:nvPr/>
        </p:nvPicPr>
        <p:blipFill>
          <a:blip r:embed="rId12"/>
          <a:stretch>
            <a:fillRect/>
          </a:stretch>
        </p:blipFill>
        <p:spPr>
          <a:xfrm>
            <a:off x="5951674" y="712748"/>
            <a:ext cx="1882473" cy="1601620"/>
          </a:xfrm>
          <a:prstGeom prst="rect">
            <a:avLst/>
          </a:prstGeom>
        </p:spPr>
      </p:pic>
      <p:pic>
        <p:nvPicPr>
          <p:cNvPr id="8" name="Imagen 7">
            <a:extLst>
              <a:ext uri="{FF2B5EF4-FFF2-40B4-BE49-F238E27FC236}">
                <a16:creationId xmlns:a16="http://schemas.microsoft.com/office/drawing/2014/main" id="{789400C3-0DB4-40B9-85C3-D8A89B8B152B}"/>
              </a:ext>
            </a:extLst>
          </p:cNvPr>
          <p:cNvPicPr>
            <a:picLocks noChangeAspect="1"/>
          </p:cNvPicPr>
          <p:nvPr/>
        </p:nvPicPr>
        <p:blipFill>
          <a:blip r:embed="rId13"/>
          <a:stretch>
            <a:fillRect/>
          </a:stretch>
        </p:blipFill>
        <p:spPr>
          <a:xfrm>
            <a:off x="62757" y="708072"/>
            <a:ext cx="2017372" cy="1716393"/>
          </a:xfrm>
          <a:prstGeom prst="rect">
            <a:avLst/>
          </a:prstGeom>
        </p:spPr>
      </p:pic>
    </p:spTree>
    <p:extLst>
      <p:ext uri="{BB962C8B-B14F-4D97-AF65-F5344CB8AC3E}">
        <p14:creationId xmlns:p14="http://schemas.microsoft.com/office/powerpoint/2010/main" val="2488495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8FCA302-69A9-4121-97A0-841110D87909}"/>
              </a:ext>
            </a:extLst>
          </p:cNvPr>
          <p:cNvSpPr txBox="1"/>
          <p:nvPr/>
        </p:nvSpPr>
        <p:spPr>
          <a:xfrm>
            <a:off x="1952624" y="5309118"/>
            <a:ext cx="2162175" cy="830997"/>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s-MX" sz="2400"/>
              <a:t>Establecer relaciones</a:t>
            </a:r>
          </a:p>
        </p:txBody>
      </p:sp>
      <p:sp>
        <p:nvSpPr>
          <p:cNvPr id="6" name="Título 1">
            <a:extLst>
              <a:ext uri="{FF2B5EF4-FFF2-40B4-BE49-F238E27FC236}">
                <a16:creationId xmlns:a16="http://schemas.microsoft.com/office/drawing/2014/main" id="{4B670DB2-D405-47FA-8B62-D1CEB247217E}"/>
              </a:ext>
            </a:extLst>
          </p:cNvPr>
          <p:cNvSpPr txBox="1">
            <a:spLocks/>
          </p:cNvSpPr>
          <p:nvPr/>
        </p:nvSpPr>
        <p:spPr>
          <a:xfrm>
            <a:off x="-28575" y="18160"/>
            <a:ext cx="6124575" cy="68991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a:solidFill>
                  <a:srgbClr val="C00000"/>
                </a:solidFill>
              </a:rPr>
              <a:t>Modelo Lógico - Construcción</a:t>
            </a:r>
          </a:p>
        </p:txBody>
      </p:sp>
      <p:pic>
        <p:nvPicPr>
          <p:cNvPr id="4" name="Imagen 3">
            <a:extLst>
              <a:ext uri="{FF2B5EF4-FFF2-40B4-BE49-F238E27FC236}">
                <a16:creationId xmlns:a16="http://schemas.microsoft.com/office/drawing/2014/main" id="{2A494FDE-22F5-4285-A4AD-8C9970EFCB92}"/>
              </a:ext>
            </a:extLst>
          </p:cNvPr>
          <p:cNvPicPr>
            <a:picLocks noChangeAspect="1"/>
          </p:cNvPicPr>
          <p:nvPr/>
        </p:nvPicPr>
        <p:blipFill>
          <a:blip r:embed="rId2"/>
          <a:stretch>
            <a:fillRect/>
          </a:stretch>
        </p:blipFill>
        <p:spPr>
          <a:xfrm>
            <a:off x="219608" y="5020565"/>
            <a:ext cx="2138295" cy="1819275"/>
          </a:xfrm>
          <a:prstGeom prst="rect">
            <a:avLst/>
          </a:prstGeom>
        </p:spPr>
      </p:pic>
      <p:sp>
        <p:nvSpPr>
          <p:cNvPr id="8" name="CuadroTexto 7">
            <a:extLst>
              <a:ext uri="{FF2B5EF4-FFF2-40B4-BE49-F238E27FC236}">
                <a16:creationId xmlns:a16="http://schemas.microsoft.com/office/drawing/2014/main" id="{7C9C174A-B2C5-452E-AA93-40BAC50EAD5B}"/>
              </a:ext>
            </a:extLst>
          </p:cNvPr>
          <p:cNvSpPr txBox="1"/>
          <p:nvPr/>
        </p:nvSpPr>
        <p:spPr>
          <a:xfrm>
            <a:off x="9940925" y="5309118"/>
            <a:ext cx="2162175" cy="1200329"/>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s-MX" sz="2400"/>
              <a:t>Identificar llaves primarias y foráneas</a:t>
            </a:r>
          </a:p>
        </p:txBody>
      </p:sp>
      <p:pic>
        <p:nvPicPr>
          <p:cNvPr id="17" name="Imagen 16">
            <a:extLst>
              <a:ext uri="{FF2B5EF4-FFF2-40B4-BE49-F238E27FC236}">
                <a16:creationId xmlns:a16="http://schemas.microsoft.com/office/drawing/2014/main" id="{F854055A-EFFA-4A19-B986-EBBD422D5598}"/>
              </a:ext>
            </a:extLst>
          </p:cNvPr>
          <p:cNvPicPr>
            <a:picLocks noChangeAspect="1"/>
          </p:cNvPicPr>
          <p:nvPr/>
        </p:nvPicPr>
        <p:blipFill>
          <a:blip r:embed="rId3"/>
          <a:stretch>
            <a:fillRect/>
          </a:stretch>
        </p:blipFill>
        <p:spPr>
          <a:xfrm>
            <a:off x="8278717" y="5020565"/>
            <a:ext cx="1881284" cy="1600608"/>
          </a:xfrm>
          <a:prstGeom prst="rect">
            <a:avLst/>
          </a:prstGeom>
        </p:spPr>
      </p:pic>
      <p:graphicFrame>
        <p:nvGraphicFramePr>
          <p:cNvPr id="18" name="Diagrama 17">
            <a:extLst>
              <a:ext uri="{FF2B5EF4-FFF2-40B4-BE49-F238E27FC236}">
                <a16:creationId xmlns:a16="http://schemas.microsoft.com/office/drawing/2014/main" id="{F932FF77-EA15-4EA7-B567-B8DC8A686FB6}"/>
              </a:ext>
            </a:extLst>
          </p:cNvPr>
          <p:cNvGraphicFramePr/>
          <p:nvPr>
            <p:extLst>
              <p:ext uri="{D42A27DB-BD31-4B8C-83A1-F6EECF244321}">
                <p14:modId xmlns:p14="http://schemas.microsoft.com/office/powerpoint/2010/main" val="1247848991"/>
              </p:ext>
            </p:extLst>
          </p:nvPr>
        </p:nvGraphicFramePr>
        <p:xfrm>
          <a:off x="6844644" y="305949"/>
          <a:ext cx="3199687"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 name="Diagrama 1">
            <a:extLst>
              <a:ext uri="{FF2B5EF4-FFF2-40B4-BE49-F238E27FC236}">
                <a16:creationId xmlns:a16="http://schemas.microsoft.com/office/drawing/2014/main" id="{0864F09A-60C9-404E-A0DF-21228A641C05}"/>
              </a:ext>
            </a:extLst>
          </p:cNvPr>
          <p:cNvGraphicFramePr/>
          <p:nvPr>
            <p:extLst>
              <p:ext uri="{D42A27DB-BD31-4B8C-83A1-F6EECF244321}">
                <p14:modId xmlns:p14="http://schemas.microsoft.com/office/powerpoint/2010/main" val="501334166"/>
              </p:ext>
            </p:extLst>
          </p:nvPr>
        </p:nvGraphicFramePr>
        <p:xfrm>
          <a:off x="980592" y="756637"/>
          <a:ext cx="5748382" cy="426392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6" name="Imagen 15">
            <a:extLst>
              <a:ext uri="{FF2B5EF4-FFF2-40B4-BE49-F238E27FC236}">
                <a16:creationId xmlns:a16="http://schemas.microsoft.com/office/drawing/2014/main" id="{4557EF82-9519-4F2E-A9EA-65B09D4CC1EB}"/>
              </a:ext>
            </a:extLst>
          </p:cNvPr>
          <p:cNvPicPr>
            <a:picLocks noChangeAspect="1"/>
          </p:cNvPicPr>
          <p:nvPr/>
        </p:nvPicPr>
        <p:blipFill>
          <a:blip r:embed="rId14"/>
          <a:stretch>
            <a:fillRect/>
          </a:stretch>
        </p:blipFill>
        <p:spPr>
          <a:xfrm>
            <a:off x="422733" y="4566975"/>
            <a:ext cx="1670571" cy="303281"/>
          </a:xfrm>
          <a:prstGeom prst="rect">
            <a:avLst/>
          </a:prstGeom>
        </p:spPr>
      </p:pic>
      <p:pic>
        <p:nvPicPr>
          <p:cNvPr id="10" name="Imagen 9">
            <a:extLst>
              <a:ext uri="{FF2B5EF4-FFF2-40B4-BE49-F238E27FC236}">
                <a16:creationId xmlns:a16="http://schemas.microsoft.com/office/drawing/2014/main" id="{870488F0-2999-4189-A5C4-C636683A4DAB}"/>
              </a:ext>
            </a:extLst>
          </p:cNvPr>
          <p:cNvPicPr>
            <a:picLocks noChangeAspect="1"/>
          </p:cNvPicPr>
          <p:nvPr/>
        </p:nvPicPr>
        <p:blipFill>
          <a:blip r:embed="rId14"/>
          <a:stretch>
            <a:fillRect/>
          </a:stretch>
        </p:blipFill>
        <p:spPr>
          <a:xfrm>
            <a:off x="317433" y="883776"/>
            <a:ext cx="1779027" cy="322970"/>
          </a:xfrm>
          <a:prstGeom prst="rect">
            <a:avLst/>
          </a:prstGeom>
        </p:spPr>
      </p:pic>
      <p:pic>
        <p:nvPicPr>
          <p:cNvPr id="12" name="Imagen 11">
            <a:extLst>
              <a:ext uri="{FF2B5EF4-FFF2-40B4-BE49-F238E27FC236}">
                <a16:creationId xmlns:a16="http://schemas.microsoft.com/office/drawing/2014/main" id="{C282AD92-9FC5-42CF-AD6D-BD3453762E64}"/>
              </a:ext>
            </a:extLst>
          </p:cNvPr>
          <p:cNvPicPr>
            <a:picLocks noChangeAspect="1"/>
          </p:cNvPicPr>
          <p:nvPr/>
        </p:nvPicPr>
        <p:blipFill>
          <a:blip r:embed="rId14"/>
          <a:stretch>
            <a:fillRect/>
          </a:stretch>
        </p:blipFill>
        <p:spPr>
          <a:xfrm>
            <a:off x="351439" y="2361529"/>
            <a:ext cx="1741866" cy="316223"/>
          </a:xfrm>
          <a:prstGeom prst="rect">
            <a:avLst/>
          </a:prstGeom>
        </p:spPr>
      </p:pic>
      <p:pic>
        <p:nvPicPr>
          <p:cNvPr id="14" name="Imagen 13">
            <a:extLst>
              <a:ext uri="{FF2B5EF4-FFF2-40B4-BE49-F238E27FC236}">
                <a16:creationId xmlns:a16="http://schemas.microsoft.com/office/drawing/2014/main" id="{F19A4D18-BB87-42E1-92B5-25FC8E709655}"/>
              </a:ext>
            </a:extLst>
          </p:cNvPr>
          <p:cNvPicPr>
            <a:picLocks noChangeAspect="1"/>
          </p:cNvPicPr>
          <p:nvPr/>
        </p:nvPicPr>
        <p:blipFill>
          <a:blip r:embed="rId15"/>
          <a:stretch>
            <a:fillRect/>
          </a:stretch>
        </p:blipFill>
        <p:spPr>
          <a:xfrm>
            <a:off x="317437" y="3133790"/>
            <a:ext cx="1779024" cy="269395"/>
          </a:xfrm>
          <a:prstGeom prst="rect">
            <a:avLst/>
          </a:prstGeom>
        </p:spPr>
      </p:pic>
      <p:pic>
        <p:nvPicPr>
          <p:cNvPr id="15" name="Imagen 14">
            <a:extLst>
              <a:ext uri="{FF2B5EF4-FFF2-40B4-BE49-F238E27FC236}">
                <a16:creationId xmlns:a16="http://schemas.microsoft.com/office/drawing/2014/main" id="{EF135DD1-4BB5-46DD-9D0A-F14091B4C40A}"/>
              </a:ext>
            </a:extLst>
          </p:cNvPr>
          <p:cNvPicPr>
            <a:picLocks noChangeAspect="1"/>
          </p:cNvPicPr>
          <p:nvPr/>
        </p:nvPicPr>
        <p:blipFill>
          <a:blip r:embed="rId14"/>
          <a:stretch>
            <a:fillRect/>
          </a:stretch>
        </p:blipFill>
        <p:spPr>
          <a:xfrm>
            <a:off x="331501" y="3826999"/>
            <a:ext cx="1779027" cy="322970"/>
          </a:xfrm>
          <a:prstGeom prst="rect">
            <a:avLst/>
          </a:prstGeom>
        </p:spPr>
      </p:pic>
      <p:pic>
        <p:nvPicPr>
          <p:cNvPr id="19" name="Imagen 18">
            <a:extLst>
              <a:ext uri="{FF2B5EF4-FFF2-40B4-BE49-F238E27FC236}">
                <a16:creationId xmlns:a16="http://schemas.microsoft.com/office/drawing/2014/main" id="{0D0A6CEC-3F0B-4A27-A3EF-11851D146F9A}"/>
              </a:ext>
            </a:extLst>
          </p:cNvPr>
          <p:cNvPicPr>
            <a:picLocks noChangeAspect="1"/>
          </p:cNvPicPr>
          <p:nvPr/>
        </p:nvPicPr>
        <p:blipFill>
          <a:blip r:embed="rId15"/>
          <a:stretch>
            <a:fillRect/>
          </a:stretch>
        </p:blipFill>
        <p:spPr>
          <a:xfrm>
            <a:off x="350431" y="1650164"/>
            <a:ext cx="1779024" cy="269395"/>
          </a:xfrm>
          <a:prstGeom prst="rect">
            <a:avLst/>
          </a:prstGeom>
        </p:spPr>
      </p:pic>
    </p:spTree>
    <p:extLst>
      <p:ext uri="{BB962C8B-B14F-4D97-AF65-F5344CB8AC3E}">
        <p14:creationId xmlns:p14="http://schemas.microsoft.com/office/powerpoint/2010/main" val="2390930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C8B8F9B-5091-4EE7-B23E-CC45C4881F27}"/>
              </a:ext>
            </a:extLst>
          </p:cNvPr>
          <p:cNvSpPr>
            <a:spLocks noGrp="1"/>
          </p:cNvSpPr>
          <p:nvPr>
            <p:ph idx="1"/>
          </p:nvPr>
        </p:nvSpPr>
        <p:spPr>
          <a:xfrm>
            <a:off x="447675" y="865838"/>
            <a:ext cx="10515600" cy="1314633"/>
          </a:xfrm>
        </p:spPr>
        <p:txBody>
          <a:bodyPr>
            <a:normAutofit/>
          </a:bodyPr>
          <a:lstStyle/>
          <a:p>
            <a:r>
              <a:rPr lang="es-MX" sz="1800" b="1"/>
              <a:t>Revisión de Atributos que contienen múltiples valores o valores compuestos</a:t>
            </a:r>
            <a:r>
              <a:rPr lang="es-MX" sz="1800"/>
              <a:t>:</a:t>
            </a:r>
          </a:p>
          <a:p>
            <a:pPr marL="895350" indent="-895350">
              <a:buNone/>
            </a:pPr>
            <a:r>
              <a:rPr lang="es-MX" sz="1800"/>
              <a:t>	Se deben identificar las columnas o atributos que contienen más de un valor por registro y asegurarse de que cada valor sea </a:t>
            </a:r>
            <a:r>
              <a:rPr lang="es-MX" sz="1800" b="1"/>
              <a:t>atómico</a:t>
            </a:r>
            <a:r>
              <a:rPr lang="es-MX" sz="1800"/>
              <a:t>.</a:t>
            </a:r>
          </a:p>
          <a:p>
            <a:endParaRPr lang="es-MX" sz="1800"/>
          </a:p>
        </p:txBody>
      </p:sp>
      <p:sp>
        <p:nvSpPr>
          <p:cNvPr id="5" name="Título 1">
            <a:extLst>
              <a:ext uri="{FF2B5EF4-FFF2-40B4-BE49-F238E27FC236}">
                <a16:creationId xmlns:a16="http://schemas.microsoft.com/office/drawing/2014/main" id="{C341664A-A8D3-4E2D-9CCC-55F754952D4F}"/>
              </a:ext>
            </a:extLst>
          </p:cNvPr>
          <p:cNvSpPr txBox="1">
            <a:spLocks/>
          </p:cNvSpPr>
          <p:nvPr/>
        </p:nvSpPr>
        <p:spPr>
          <a:xfrm>
            <a:off x="12065" y="-2160"/>
            <a:ext cx="6632575" cy="710232"/>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a:solidFill>
                  <a:srgbClr val="C00000"/>
                </a:solidFill>
              </a:rPr>
              <a:t>Modelo Lógico – Normalización 1FN</a:t>
            </a:r>
          </a:p>
        </p:txBody>
      </p:sp>
      <p:pic>
        <p:nvPicPr>
          <p:cNvPr id="7" name="Imagen 6">
            <a:extLst>
              <a:ext uri="{FF2B5EF4-FFF2-40B4-BE49-F238E27FC236}">
                <a16:creationId xmlns:a16="http://schemas.microsoft.com/office/drawing/2014/main" id="{3FD85C60-300F-4347-9427-186432962C42}"/>
              </a:ext>
            </a:extLst>
          </p:cNvPr>
          <p:cNvPicPr>
            <a:picLocks noChangeAspect="1"/>
          </p:cNvPicPr>
          <p:nvPr/>
        </p:nvPicPr>
        <p:blipFill>
          <a:blip r:embed="rId3"/>
          <a:stretch>
            <a:fillRect/>
          </a:stretch>
        </p:blipFill>
        <p:spPr>
          <a:xfrm>
            <a:off x="19594" y="2715807"/>
            <a:ext cx="2556216" cy="1817530"/>
          </a:xfrm>
          <a:prstGeom prst="rect">
            <a:avLst/>
          </a:prstGeom>
        </p:spPr>
      </p:pic>
      <p:pic>
        <p:nvPicPr>
          <p:cNvPr id="9" name="Imagen 8">
            <a:extLst>
              <a:ext uri="{FF2B5EF4-FFF2-40B4-BE49-F238E27FC236}">
                <a16:creationId xmlns:a16="http://schemas.microsoft.com/office/drawing/2014/main" id="{83109D47-B87F-4FDF-936B-06D5635900C0}"/>
              </a:ext>
            </a:extLst>
          </p:cNvPr>
          <p:cNvPicPr>
            <a:picLocks noChangeAspect="1"/>
          </p:cNvPicPr>
          <p:nvPr/>
        </p:nvPicPr>
        <p:blipFill>
          <a:blip r:embed="rId4"/>
          <a:stretch>
            <a:fillRect/>
          </a:stretch>
        </p:blipFill>
        <p:spPr>
          <a:xfrm>
            <a:off x="6362167" y="2180471"/>
            <a:ext cx="2710173" cy="3367535"/>
          </a:xfrm>
          <a:prstGeom prst="rect">
            <a:avLst/>
          </a:prstGeom>
        </p:spPr>
      </p:pic>
      <p:pic>
        <p:nvPicPr>
          <p:cNvPr id="11" name="Imagen 10">
            <a:extLst>
              <a:ext uri="{FF2B5EF4-FFF2-40B4-BE49-F238E27FC236}">
                <a16:creationId xmlns:a16="http://schemas.microsoft.com/office/drawing/2014/main" id="{7A7C04F1-71EA-457E-87A6-75F88684EB34}"/>
              </a:ext>
            </a:extLst>
          </p:cNvPr>
          <p:cNvPicPr>
            <a:picLocks noChangeAspect="1"/>
          </p:cNvPicPr>
          <p:nvPr/>
        </p:nvPicPr>
        <p:blipFill>
          <a:blip r:embed="rId5"/>
          <a:stretch>
            <a:fillRect/>
          </a:stretch>
        </p:blipFill>
        <p:spPr>
          <a:xfrm>
            <a:off x="2864801" y="2657456"/>
            <a:ext cx="2775972" cy="2020074"/>
          </a:xfrm>
          <a:prstGeom prst="rect">
            <a:avLst/>
          </a:prstGeom>
        </p:spPr>
      </p:pic>
      <p:pic>
        <p:nvPicPr>
          <p:cNvPr id="13" name="Imagen 12">
            <a:extLst>
              <a:ext uri="{FF2B5EF4-FFF2-40B4-BE49-F238E27FC236}">
                <a16:creationId xmlns:a16="http://schemas.microsoft.com/office/drawing/2014/main" id="{2B57AFEE-C174-43DF-9581-1062ECD2D84C}"/>
              </a:ext>
            </a:extLst>
          </p:cNvPr>
          <p:cNvPicPr>
            <a:picLocks noChangeAspect="1"/>
          </p:cNvPicPr>
          <p:nvPr/>
        </p:nvPicPr>
        <p:blipFill>
          <a:blip r:embed="rId6"/>
          <a:stretch>
            <a:fillRect/>
          </a:stretch>
        </p:blipFill>
        <p:spPr>
          <a:xfrm>
            <a:off x="9350120" y="1960724"/>
            <a:ext cx="2595925" cy="3629486"/>
          </a:xfrm>
          <a:prstGeom prst="rect">
            <a:avLst/>
          </a:prstGeom>
        </p:spPr>
      </p:pic>
      <p:sp>
        <p:nvSpPr>
          <p:cNvPr id="15" name="Flecha: a la derecha 14">
            <a:extLst>
              <a:ext uri="{FF2B5EF4-FFF2-40B4-BE49-F238E27FC236}">
                <a16:creationId xmlns:a16="http://schemas.microsoft.com/office/drawing/2014/main" id="{49C52D11-C362-4779-996C-CF7D0723C7E6}"/>
              </a:ext>
            </a:extLst>
          </p:cNvPr>
          <p:cNvSpPr/>
          <p:nvPr/>
        </p:nvSpPr>
        <p:spPr>
          <a:xfrm>
            <a:off x="8844064" y="3495104"/>
            <a:ext cx="571500" cy="5965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Flecha: a la derecha 9">
            <a:extLst>
              <a:ext uri="{FF2B5EF4-FFF2-40B4-BE49-F238E27FC236}">
                <a16:creationId xmlns:a16="http://schemas.microsoft.com/office/drawing/2014/main" id="{5A325740-FDA0-4979-9EC6-B6732C17DB24}"/>
              </a:ext>
            </a:extLst>
          </p:cNvPr>
          <p:cNvSpPr/>
          <p:nvPr/>
        </p:nvSpPr>
        <p:spPr>
          <a:xfrm>
            <a:off x="2440161" y="3591608"/>
            <a:ext cx="571500" cy="5965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085866011"/>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8B981F-194F-4FEB-910D-A8506105748C}"/>
              </a:ext>
            </a:extLst>
          </p:cNvPr>
          <p:cNvSpPr>
            <a:spLocks noGrp="1"/>
          </p:cNvSpPr>
          <p:nvPr>
            <p:ph type="title"/>
          </p:nvPr>
        </p:nvSpPr>
        <p:spPr>
          <a:xfrm>
            <a:off x="114300" y="146842"/>
            <a:ext cx="10515600" cy="623237"/>
          </a:xfrm>
        </p:spPr>
        <p:txBody>
          <a:bodyPr>
            <a:normAutofit fontScale="90000"/>
          </a:bodyPr>
          <a:lstStyle/>
          <a:p>
            <a:r>
              <a:rPr lang="es-MX">
                <a:solidFill>
                  <a:srgbClr val="C00000"/>
                </a:solidFill>
              </a:rPr>
              <a:t>La Escuela</a:t>
            </a:r>
          </a:p>
        </p:txBody>
      </p:sp>
      <p:pic>
        <p:nvPicPr>
          <p:cNvPr id="4" name="Imagen 3">
            <a:extLst>
              <a:ext uri="{FF2B5EF4-FFF2-40B4-BE49-F238E27FC236}">
                <a16:creationId xmlns:a16="http://schemas.microsoft.com/office/drawing/2014/main" id="{7067F164-E2BC-4CF6-BE04-D0FCC55DE10C}"/>
              </a:ext>
            </a:extLst>
          </p:cNvPr>
          <p:cNvPicPr>
            <a:picLocks noChangeAspect="1"/>
          </p:cNvPicPr>
          <p:nvPr/>
        </p:nvPicPr>
        <p:blipFill>
          <a:blip r:embed="rId2"/>
          <a:stretch>
            <a:fillRect/>
          </a:stretch>
        </p:blipFill>
        <p:spPr>
          <a:xfrm>
            <a:off x="591209" y="1580689"/>
            <a:ext cx="3830370" cy="2865685"/>
          </a:xfrm>
          <a:prstGeom prst="rect">
            <a:avLst/>
          </a:prstGeom>
        </p:spPr>
      </p:pic>
      <p:sp>
        <p:nvSpPr>
          <p:cNvPr id="5" name="CuadroTexto 4">
            <a:extLst>
              <a:ext uri="{FF2B5EF4-FFF2-40B4-BE49-F238E27FC236}">
                <a16:creationId xmlns:a16="http://schemas.microsoft.com/office/drawing/2014/main" id="{78E08A1C-A6EF-4C74-B453-5EA125DE66A5}"/>
              </a:ext>
            </a:extLst>
          </p:cNvPr>
          <p:cNvSpPr txBox="1"/>
          <p:nvPr/>
        </p:nvSpPr>
        <p:spPr>
          <a:xfrm>
            <a:off x="1515794" y="4581337"/>
            <a:ext cx="1981200" cy="584775"/>
          </a:xfrm>
          <a:prstGeom prst="rect">
            <a:avLst/>
          </a:prstGeom>
          <a:solidFill>
            <a:srgbClr val="C00000"/>
          </a:solidFill>
        </p:spPr>
        <p:txBody>
          <a:bodyPr wrap="square" rtlCol="0">
            <a:spAutoFit/>
          </a:bodyPr>
          <a:lstStyle>
            <a:defPPr>
              <a:defRPr lang="es-CO"/>
            </a:defPPr>
            <a:lvl1pPr algn="ctr">
              <a:defRPr sz="3200">
                <a:solidFill>
                  <a:schemeClr val="bg1"/>
                </a:solidFill>
                <a:latin typeface="72 Black" panose="020B0A04030603020204" pitchFamily="34" charset="0"/>
                <a:cs typeface="72 Black" panose="020B0A04030603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s-MX"/>
              <a:t>52 años</a:t>
            </a:r>
          </a:p>
        </p:txBody>
      </p:sp>
      <p:sp>
        <p:nvSpPr>
          <p:cNvPr id="7" name="CuadroTexto 6">
            <a:extLst>
              <a:ext uri="{FF2B5EF4-FFF2-40B4-BE49-F238E27FC236}">
                <a16:creationId xmlns:a16="http://schemas.microsoft.com/office/drawing/2014/main" id="{E1738A41-76CF-4DF0-86A6-9D600FD1E35B}"/>
              </a:ext>
            </a:extLst>
          </p:cNvPr>
          <p:cNvSpPr txBox="1"/>
          <p:nvPr/>
        </p:nvSpPr>
        <p:spPr>
          <a:xfrm>
            <a:off x="5100423" y="3075461"/>
            <a:ext cx="2667000" cy="58477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defPPr>
              <a:defRPr lang="es-CO"/>
            </a:defPPr>
            <a:lvl1pPr algn="ctr">
              <a:defRPr sz="3200">
                <a:solidFill>
                  <a:schemeClr val="bg1"/>
                </a:solidFill>
                <a:latin typeface="72 Black" panose="020B0A04030603020204" pitchFamily="34" charset="0"/>
                <a:cs typeface="72 Black" panose="020B0A04030603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s-MX"/>
              <a:t>13 Pregrados</a:t>
            </a:r>
          </a:p>
        </p:txBody>
      </p:sp>
      <p:sp>
        <p:nvSpPr>
          <p:cNvPr id="8" name="CuadroTexto 7">
            <a:extLst>
              <a:ext uri="{FF2B5EF4-FFF2-40B4-BE49-F238E27FC236}">
                <a16:creationId xmlns:a16="http://schemas.microsoft.com/office/drawing/2014/main" id="{052A57B9-5285-4D0A-92BD-72DE169D134B}"/>
              </a:ext>
            </a:extLst>
          </p:cNvPr>
          <p:cNvSpPr txBox="1"/>
          <p:nvPr/>
        </p:nvSpPr>
        <p:spPr>
          <a:xfrm>
            <a:off x="7867436" y="3075461"/>
            <a:ext cx="3005137" cy="58477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defPPr>
              <a:defRPr lang="es-CO"/>
            </a:defPPr>
            <a:lvl1pPr algn="ctr">
              <a:defRPr sz="3200">
                <a:solidFill>
                  <a:schemeClr val="bg1"/>
                </a:solidFill>
                <a:latin typeface="72 Black" panose="020B0A04030603020204" pitchFamily="34" charset="0"/>
                <a:cs typeface="72 Black" panose="020B0A04030603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s-MX"/>
              <a:t>27 Postgrados</a:t>
            </a:r>
          </a:p>
        </p:txBody>
      </p:sp>
      <p:sp>
        <p:nvSpPr>
          <p:cNvPr id="9" name="CuadroTexto 8">
            <a:extLst>
              <a:ext uri="{FF2B5EF4-FFF2-40B4-BE49-F238E27FC236}">
                <a16:creationId xmlns:a16="http://schemas.microsoft.com/office/drawing/2014/main" id="{8A55EA77-EA03-4A2D-9810-F91CB47CF243}"/>
              </a:ext>
            </a:extLst>
          </p:cNvPr>
          <p:cNvSpPr txBox="1"/>
          <p:nvPr/>
        </p:nvSpPr>
        <p:spPr>
          <a:xfrm>
            <a:off x="7913266" y="3861599"/>
            <a:ext cx="3005137" cy="584775"/>
          </a:xfrm>
          <a:prstGeom prst="rect">
            <a:avLst/>
          </a:prstGeom>
          <a:solidFill>
            <a:srgbClr val="C00000"/>
          </a:solidFill>
        </p:spPr>
        <p:txBody>
          <a:bodyPr wrap="square" rtlCol="0">
            <a:spAutoFit/>
          </a:bodyPr>
          <a:lstStyle/>
          <a:p>
            <a:pPr algn="ctr"/>
            <a:r>
              <a:rPr lang="es-MX" sz="3200">
                <a:solidFill>
                  <a:schemeClr val="bg1"/>
                </a:solidFill>
                <a:latin typeface="72 Black" panose="020B0A04030603020204" pitchFamily="34" charset="0"/>
                <a:cs typeface="72 Black" panose="020B0A04030603020204" pitchFamily="34" charset="0"/>
              </a:rPr>
              <a:t>16 Esp.</a:t>
            </a:r>
          </a:p>
        </p:txBody>
      </p:sp>
      <p:sp>
        <p:nvSpPr>
          <p:cNvPr id="10" name="CuadroTexto 9">
            <a:extLst>
              <a:ext uri="{FF2B5EF4-FFF2-40B4-BE49-F238E27FC236}">
                <a16:creationId xmlns:a16="http://schemas.microsoft.com/office/drawing/2014/main" id="{9EDC45E5-015C-481B-8CC5-6078F186BA4B}"/>
              </a:ext>
            </a:extLst>
          </p:cNvPr>
          <p:cNvSpPr txBox="1"/>
          <p:nvPr/>
        </p:nvSpPr>
        <p:spPr>
          <a:xfrm>
            <a:off x="7909639" y="4647737"/>
            <a:ext cx="3005136" cy="584775"/>
          </a:xfrm>
          <a:prstGeom prst="rect">
            <a:avLst/>
          </a:prstGeom>
          <a:solidFill>
            <a:srgbClr val="C00000"/>
          </a:solidFill>
        </p:spPr>
        <p:txBody>
          <a:bodyPr wrap="square" rtlCol="0">
            <a:spAutoFit/>
          </a:bodyPr>
          <a:lstStyle/>
          <a:p>
            <a:pPr algn="ctr"/>
            <a:r>
              <a:rPr lang="es-MX" sz="3200">
                <a:solidFill>
                  <a:schemeClr val="bg1"/>
                </a:solidFill>
                <a:latin typeface="72 Black" panose="020B0A04030603020204" pitchFamily="34" charset="0"/>
                <a:cs typeface="72 Black" panose="020B0A04030603020204" pitchFamily="34" charset="0"/>
              </a:rPr>
              <a:t>11 Maestrías.</a:t>
            </a:r>
          </a:p>
        </p:txBody>
      </p:sp>
      <p:sp>
        <p:nvSpPr>
          <p:cNvPr id="11" name="CuadroTexto 10">
            <a:extLst>
              <a:ext uri="{FF2B5EF4-FFF2-40B4-BE49-F238E27FC236}">
                <a16:creationId xmlns:a16="http://schemas.microsoft.com/office/drawing/2014/main" id="{8237D1BD-3495-42A3-B9D7-76B419956FAB}"/>
              </a:ext>
            </a:extLst>
          </p:cNvPr>
          <p:cNvSpPr txBox="1"/>
          <p:nvPr/>
        </p:nvSpPr>
        <p:spPr>
          <a:xfrm>
            <a:off x="7909639" y="5412318"/>
            <a:ext cx="3005135" cy="584775"/>
          </a:xfrm>
          <a:prstGeom prst="rect">
            <a:avLst/>
          </a:prstGeom>
          <a:solidFill>
            <a:srgbClr val="C00000"/>
          </a:solidFill>
        </p:spPr>
        <p:txBody>
          <a:bodyPr wrap="square" rtlCol="0">
            <a:spAutoFit/>
          </a:bodyPr>
          <a:lstStyle/>
          <a:p>
            <a:pPr algn="ctr"/>
            <a:r>
              <a:rPr lang="es-MX" sz="3200">
                <a:solidFill>
                  <a:schemeClr val="bg1"/>
                </a:solidFill>
                <a:latin typeface="72 Black" panose="020B0A04030603020204" pitchFamily="34" charset="0"/>
                <a:cs typeface="72 Black" panose="020B0A04030603020204" pitchFamily="34" charset="0"/>
              </a:rPr>
              <a:t>1 Docto.</a:t>
            </a:r>
          </a:p>
        </p:txBody>
      </p:sp>
      <p:sp>
        <p:nvSpPr>
          <p:cNvPr id="3" name="CuadroTexto 2">
            <a:extLst>
              <a:ext uri="{FF2B5EF4-FFF2-40B4-BE49-F238E27FC236}">
                <a16:creationId xmlns:a16="http://schemas.microsoft.com/office/drawing/2014/main" id="{D897F969-236A-6A56-D98A-AE682FC24E10}"/>
              </a:ext>
            </a:extLst>
          </p:cNvPr>
          <p:cNvSpPr txBox="1"/>
          <p:nvPr/>
        </p:nvSpPr>
        <p:spPr>
          <a:xfrm>
            <a:off x="5100423" y="1724100"/>
            <a:ext cx="3005137" cy="1077218"/>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s-MX" sz="3200">
                <a:solidFill>
                  <a:schemeClr val="bg1"/>
                </a:solidFill>
                <a:latin typeface="72 Black" panose="020B0A04030603020204" pitchFamily="34" charset="0"/>
                <a:cs typeface="72 Black" panose="020B0A04030603020204" pitchFamily="34" charset="0"/>
              </a:rPr>
              <a:t>457 Profesores</a:t>
            </a:r>
          </a:p>
        </p:txBody>
      </p:sp>
      <p:sp>
        <p:nvSpPr>
          <p:cNvPr id="6" name="CuadroTexto 5">
            <a:extLst>
              <a:ext uri="{FF2B5EF4-FFF2-40B4-BE49-F238E27FC236}">
                <a16:creationId xmlns:a16="http://schemas.microsoft.com/office/drawing/2014/main" id="{14C09BFA-952A-3CFB-9189-BA116237E642}"/>
              </a:ext>
            </a:extLst>
          </p:cNvPr>
          <p:cNvSpPr txBox="1"/>
          <p:nvPr/>
        </p:nvSpPr>
        <p:spPr>
          <a:xfrm>
            <a:off x="8210551" y="1714240"/>
            <a:ext cx="2662021" cy="1077218"/>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s-MX" sz="3200">
                <a:solidFill>
                  <a:schemeClr val="bg1"/>
                </a:solidFill>
                <a:latin typeface="72 Black" panose="020B0A04030603020204" pitchFamily="34" charset="0"/>
                <a:cs typeface="72 Black" panose="020B0A04030603020204" pitchFamily="34" charset="0"/>
              </a:rPr>
              <a:t>4249</a:t>
            </a:r>
          </a:p>
          <a:p>
            <a:pPr algn="ctr"/>
            <a:r>
              <a:rPr lang="es-MX" sz="3200">
                <a:solidFill>
                  <a:schemeClr val="bg1"/>
                </a:solidFill>
                <a:latin typeface="72 Black" panose="020B0A04030603020204" pitchFamily="34" charset="0"/>
                <a:cs typeface="72 Black" panose="020B0A04030603020204" pitchFamily="34" charset="0"/>
              </a:rPr>
              <a:t>Estudiantes</a:t>
            </a:r>
          </a:p>
        </p:txBody>
      </p:sp>
      <p:sp>
        <p:nvSpPr>
          <p:cNvPr id="12" name="CuadroTexto 11">
            <a:extLst>
              <a:ext uri="{FF2B5EF4-FFF2-40B4-BE49-F238E27FC236}">
                <a16:creationId xmlns:a16="http://schemas.microsoft.com/office/drawing/2014/main" id="{903E9775-946B-0FB9-BAAD-BF6C4F9D1970}"/>
              </a:ext>
            </a:extLst>
          </p:cNvPr>
          <p:cNvSpPr txBox="1"/>
          <p:nvPr/>
        </p:nvSpPr>
        <p:spPr>
          <a:xfrm>
            <a:off x="5100423" y="975879"/>
            <a:ext cx="5772150" cy="584775"/>
          </a:xfrm>
          <a:prstGeom prst="rect">
            <a:avLst/>
          </a:prstGeom>
          <a:solidFill>
            <a:srgbClr val="C00000"/>
          </a:solidFill>
        </p:spPr>
        <p:txBody>
          <a:bodyPr wrap="square" rtlCol="0">
            <a:spAutoFit/>
          </a:bodyPr>
          <a:lstStyle>
            <a:defPPr>
              <a:defRPr lang="es-CO"/>
            </a:defPPr>
            <a:lvl1pPr algn="ctr">
              <a:defRPr sz="3200">
                <a:solidFill>
                  <a:schemeClr val="bg1"/>
                </a:solidFill>
                <a:latin typeface="72 Black" panose="020B0A04030603020204" pitchFamily="34" charset="0"/>
                <a:cs typeface="72 Black" panose="020B0A04030603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s-MX"/>
              <a:t>40 Programas</a:t>
            </a:r>
          </a:p>
        </p:txBody>
      </p:sp>
      <p:sp>
        <p:nvSpPr>
          <p:cNvPr id="13" name="CuadroTexto 12">
            <a:extLst>
              <a:ext uri="{FF2B5EF4-FFF2-40B4-BE49-F238E27FC236}">
                <a16:creationId xmlns:a16="http://schemas.microsoft.com/office/drawing/2014/main" id="{4E9C9902-3A2D-B95A-330F-64B2166383E9}"/>
              </a:ext>
            </a:extLst>
          </p:cNvPr>
          <p:cNvSpPr txBox="1"/>
          <p:nvPr/>
        </p:nvSpPr>
        <p:spPr>
          <a:xfrm>
            <a:off x="780048" y="6341826"/>
            <a:ext cx="4057521" cy="261610"/>
          </a:xfrm>
          <a:prstGeom prst="rect">
            <a:avLst/>
          </a:prstGeom>
          <a:noFill/>
        </p:spPr>
        <p:txBody>
          <a:bodyPr wrap="none" rtlCol="0">
            <a:spAutoFit/>
          </a:bodyPr>
          <a:lstStyle/>
          <a:p>
            <a:r>
              <a:rPr lang="es-CO" sz="1100" i="1"/>
              <a:t>Fuentes: Enlace Académico y Pág. Escuela Colombiana de Ingeniería</a:t>
            </a:r>
            <a:endParaRPr lang="es-419" sz="1100" i="1"/>
          </a:p>
        </p:txBody>
      </p:sp>
      <p:sp>
        <p:nvSpPr>
          <p:cNvPr id="14" name="CuadroTexto 13">
            <a:extLst>
              <a:ext uri="{FF2B5EF4-FFF2-40B4-BE49-F238E27FC236}">
                <a16:creationId xmlns:a16="http://schemas.microsoft.com/office/drawing/2014/main" id="{02B7BA2F-2A23-EEBB-F9F0-30D3BBC1764E}"/>
              </a:ext>
            </a:extLst>
          </p:cNvPr>
          <p:cNvSpPr txBox="1"/>
          <p:nvPr/>
        </p:nvSpPr>
        <p:spPr>
          <a:xfrm>
            <a:off x="5100423" y="4327358"/>
            <a:ext cx="2186785" cy="1077218"/>
          </a:xfrm>
          <a:prstGeom prst="rect">
            <a:avLst/>
          </a:prstGeom>
          <a:solidFill>
            <a:srgbClr val="C00000"/>
          </a:solidFill>
        </p:spPr>
        <p:txBody>
          <a:bodyPr wrap="square" rtlCol="0">
            <a:spAutoFit/>
          </a:bodyPr>
          <a:lstStyle/>
          <a:p>
            <a:pPr algn="ctr"/>
            <a:r>
              <a:rPr lang="es-MX" sz="3200">
                <a:solidFill>
                  <a:schemeClr val="bg1"/>
                </a:solidFill>
                <a:latin typeface="72 Black" panose="020B0A04030603020204" pitchFamily="34" charset="0"/>
                <a:cs typeface="72 Black" panose="020B0A04030603020204" pitchFamily="34" charset="0"/>
              </a:rPr>
              <a:t>588</a:t>
            </a:r>
          </a:p>
          <a:p>
            <a:pPr algn="ctr"/>
            <a:r>
              <a:rPr lang="es-MX" sz="3200">
                <a:solidFill>
                  <a:schemeClr val="bg1"/>
                </a:solidFill>
                <a:latin typeface="72 Black" panose="020B0A04030603020204" pitchFamily="34" charset="0"/>
                <a:cs typeface="72 Black" panose="020B0A04030603020204" pitchFamily="34" charset="0"/>
              </a:rPr>
              <a:t>Cursos</a:t>
            </a:r>
          </a:p>
        </p:txBody>
      </p:sp>
    </p:spTree>
    <p:extLst>
      <p:ext uri="{BB962C8B-B14F-4D97-AF65-F5344CB8AC3E}">
        <p14:creationId xmlns:p14="http://schemas.microsoft.com/office/powerpoint/2010/main" val="3071528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C8B8F9B-5091-4EE7-B23E-CC45C4881F27}"/>
              </a:ext>
            </a:extLst>
          </p:cNvPr>
          <p:cNvSpPr>
            <a:spLocks noGrp="1"/>
          </p:cNvSpPr>
          <p:nvPr>
            <p:ph idx="1"/>
          </p:nvPr>
        </p:nvSpPr>
        <p:spPr>
          <a:xfrm>
            <a:off x="447675" y="865838"/>
            <a:ext cx="10515600" cy="2277412"/>
          </a:xfrm>
        </p:spPr>
        <p:txBody>
          <a:bodyPr>
            <a:normAutofit/>
          </a:bodyPr>
          <a:lstStyle/>
          <a:p>
            <a:r>
              <a:rPr lang="es-MX" sz="1800" b="1" dirty="0"/>
              <a:t>Tener múltiples columnas para las calificaciones (Nota_1, Nota_2, etc.) no cumple con la 1FN, ya que se está repitiendo un concepto en varias columnas</a:t>
            </a:r>
            <a:r>
              <a:rPr lang="es-MX" sz="1800" dirty="0"/>
              <a:t>:</a:t>
            </a:r>
          </a:p>
          <a:p>
            <a:pPr marL="895350" indent="-895350">
              <a:buNone/>
            </a:pPr>
            <a:r>
              <a:rPr lang="es-MX" sz="1800" dirty="0"/>
              <a:t>	En lugar de tener múltiples columnas para las notas, se puede crear una nueva tabla para las evaluaciones individuales con un solo campo para la nota. Cada fila representaría una evaluación individual por estudiante y curso. Adicional se puede crear una nueva tabla para almacenar los porcentajes asociados a cada nota y estudiante de forma atomizada.</a:t>
            </a:r>
          </a:p>
        </p:txBody>
      </p:sp>
      <p:sp>
        <p:nvSpPr>
          <p:cNvPr id="5" name="Título 1">
            <a:extLst>
              <a:ext uri="{FF2B5EF4-FFF2-40B4-BE49-F238E27FC236}">
                <a16:creationId xmlns:a16="http://schemas.microsoft.com/office/drawing/2014/main" id="{C341664A-A8D3-4E2D-9CCC-55F754952D4F}"/>
              </a:ext>
            </a:extLst>
          </p:cNvPr>
          <p:cNvSpPr txBox="1">
            <a:spLocks/>
          </p:cNvSpPr>
          <p:nvPr/>
        </p:nvSpPr>
        <p:spPr>
          <a:xfrm>
            <a:off x="12065" y="-2160"/>
            <a:ext cx="6856095" cy="71023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a:solidFill>
                  <a:srgbClr val="C00000"/>
                </a:solidFill>
              </a:rPr>
              <a:t>Modelo Lógico – Normalización 1FN</a:t>
            </a:r>
          </a:p>
        </p:txBody>
      </p:sp>
      <p:pic>
        <p:nvPicPr>
          <p:cNvPr id="4" name="Imagen 3">
            <a:extLst>
              <a:ext uri="{FF2B5EF4-FFF2-40B4-BE49-F238E27FC236}">
                <a16:creationId xmlns:a16="http://schemas.microsoft.com/office/drawing/2014/main" id="{EA58A69A-578E-45C0-8041-E45852D7C55A}"/>
              </a:ext>
            </a:extLst>
          </p:cNvPr>
          <p:cNvPicPr>
            <a:picLocks noChangeAspect="1"/>
          </p:cNvPicPr>
          <p:nvPr/>
        </p:nvPicPr>
        <p:blipFill>
          <a:blip r:embed="rId2"/>
          <a:stretch>
            <a:fillRect/>
          </a:stretch>
        </p:blipFill>
        <p:spPr>
          <a:xfrm>
            <a:off x="2642113" y="2683474"/>
            <a:ext cx="2360350" cy="3448913"/>
          </a:xfrm>
          <a:prstGeom prst="rect">
            <a:avLst/>
          </a:prstGeom>
        </p:spPr>
      </p:pic>
      <p:pic>
        <p:nvPicPr>
          <p:cNvPr id="6" name="Imagen 5">
            <a:extLst>
              <a:ext uri="{FF2B5EF4-FFF2-40B4-BE49-F238E27FC236}">
                <a16:creationId xmlns:a16="http://schemas.microsoft.com/office/drawing/2014/main" id="{E3D51B18-AB78-4549-B942-30E711C24F5D}"/>
              </a:ext>
            </a:extLst>
          </p:cNvPr>
          <p:cNvPicPr>
            <a:picLocks noChangeAspect="1"/>
          </p:cNvPicPr>
          <p:nvPr/>
        </p:nvPicPr>
        <p:blipFill>
          <a:blip r:embed="rId3"/>
          <a:stretch>
            <a:fillRect/>
          </a:stretch>
        </p:blipFill>
        <p:spPr>
          <a:xfrm>
            <a:off x="7020639" y="3725136"/>
            <a:ext cx="2076740" cy="1600423"/>
          </a:xfrm>
          <a:prstGeom prst="rect">
            <a:avLst/>
          </a:prstGeom>
        </p:spPr>
      </p:pic>
      <p:sp>
        <p:nvSpPr>
          <p:cNvPr id="7" name="Flecha: a la derecha 6">
            <a:extLst>
              <a:ext uri="{FF2B5EF4-FFF2-40B4-BE49-F238E27FC236}">
                <a16:creationId xmlns:a16="http://schemas.microsoft.com/office/drawing/2014/main" id="{3694D294-DF61-457E-84E3-F4C17B453BAE}"/>
              </a:ext>
            </a:extLst>
          </p:cNvPr>
          <p:cNvSpPr/>
          <p:nvPr/>
        </p:nvSpPr>
        <p:spPr>
          <a:xfrm>
            <a:off x="5153365" y="3993503"/>
            <a:ext cx="1604866" cy="1063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414301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20F312BD-81F1-4CB6-9F11-9E3E43DD06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104" y="1109749"/>
            <a:ext cx="9394782" cy="4823811"/>
          </a:xfrm>
        </p:spPr>
      </p:pic>
      <p:sp>
        <p:nvSpPr>
          <p:cNvPr id="9" name="Título 1">
            <a:extLst>
              <a:ext uri="{FF2B5EF4-FFF2-40B4-BE49-F238E27FC236}">
                <a16:creationId xmlns:a16="http://schemas.microsoft.com/office/drawing/2014/main" id="{DEE3DC51-F9B0-52D6-66D5-BE985A70FBCF}"/>
              </a:ext>
            </a:extLst>
          </p:cNvPr>
          <p:cNvSpPr txBox="1">
            <a:spLocks/>
          </p:cNvSpPr>
          <p:nvPr/>
        </p:nvSpPr>
        <p:spPr>
          <a:xfrm>
            <a:off x="12065" y="-2160"/>
            <a:ext cx="6856095" cy="71023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a:solidFill>
                  <a:srgbClr val="C00000"/>
                </a:solidFill>
              </a:rPr>
              <a:t>Modelo Lógico – Normalización 1FN</a:t>
            </a:r>
          </a:p>
        </p:txBody>
      </p:sp>
      <p:sp>
        <p:nvSpPr>
          <p:cNvPr id="11" name="CuadroTexto 10">
            <a:extLst>
              <a:ext uri="{FF2B5EF4-FFF2-40B4-BE49-F238E27FC236}">
                <a16:creationId xmlns:a16="http://schemas.microsoft.com/office/drawing/2014/main" id="{23EF314A-F767-BCC4-3688-B3BB5C025F88}"/>
              </a:ext>
            </a:extLst>
          </p:cNvPr>
          <p:cNvSpPr txBox="1"/>
          <p:nvPr/>
        </p:nvSpPr>
        <p:spPr>
          <a:xfrm>
            <a:off x="8369559" y="3429001"/>
            <a:ext cx="3541378" cy="2677656"/>
          </a:xfrm>
          <a:prstGeom prst="rect">
            <a:avLst/>
          </a:prstGeom>
          <a:noFill/>
        </p:spPr>
        <p:txBody>
          <a:bodyPr wrap="square" lIns="91440" tIns="45720" rIns="91440" bIns="45720" rtlCol="0" anchor="t">
            <a:spAutoFit/>
          </a:bodyPr>
          <a:lstStyle/>
          <a:p>
            <a:pPr marL="342900" indent="-342900" algn="just">
              <a:buAutoNum type="arabicPeriod"/>
            </a:pPr>
            <a:r>
              <a:rPr lang="es-MX" sz="1400"/>
              <a:t>Separar atributos compuestos (Nombres y Apellidos) en varios campos</a:t>
            </a:r>
          </a:p>
          <a:p>
            <a:pPr marL="342900" indent="-342900" algn="just">
              <a:buAutoNum type="arabicPeriod"/>
            </a:pPr>
            <a:r>
              <a:rPr lang="es-MX" sz="1400"/>
              <a:t>Eliminar columnas repetidas: Como múltiples notas, transformando estas en registros individuales dentro de una nueva tabla</a:t>
            </a:r>
            <a:endParaRPr lang="es-MX" sz="1400">
              <a:ea typeface="Calibri"/>
              <a:cs typeface="Calibri"/>
            </a:endParaRPr>
          </a:p>
          <a:p>
            <a:pPr marL="342900" indent="-342900" algn="just">
              <a:buAutoNum type="arabicPeriod"/>
            </a:pPr>
            <a:r>
              <a:rPr lang="es-MX" sz="1400"/>
              <a:t>Eliminar grupos </a:t>
            </a:r>
            <a:r>
              <a:rPr lang="es-MX" sz="1400" err="1"/>
              <a:t>multivalorados</a:t>
            </a:r>
            <a:r>
              <a:rPr lang="es-MX" sz="1400"/>
              <a:t> creando nuevas tables (Para los teléfonos del los estudiantes o las evaluaciones.)</a:t>
            </a:r>
            <a:endParaRPr lang="es-MX" sz="1400">
              <a:cs typeface="Calibri"/>
            </a:endParaRPr>
          </a:p>
          <a:p>
            <a:pPr marL="342900" indent="-342900" algn="just">
              <a:buAutoNum type="arabicPeriod"/>
            </a:pPr>
            <a:r>
              <a:rPr lang="es-MX" sz="1400"/>
              <a:t>Garantizar que cada columna  contenga un solo valor, sin listas o conjuntos de valores dentro de una celda</a:t>
            </a:r>
            <a:endParaRPr lang="es-MX" sz="1400">
              <a:ea typeface="Calibri"/>
              <a:cs typeface="Calibri"/>
            </a:endParaRPr>
          </a:p>
        </p:txBody>
      </p:sp>
      <p:sp>
        <p:nvSpPr>
          <p:cNvPr id="10" name="CuadroTexto 9">
            <a:extLst>
              <a:ext uri="{FF2B5EF4-FFF2-40B4-BE49-F238E27FC236}">
                <a16:creationId xmlns:a16="http://schemas.microsoft.com/office/drawing/2014/main" id="{EB37B9E3-913A-49B6-B0BF-C165022BF011}"/>
              </a:ext>
            </a:extLst>
          </p:cNvPr>
          <p:cNvSpPr txBox="1"/>
          <p:nvPr/>
        </p:nvSpPr>
        <p:spPr>
          <a:xfrm>
            <a:off x="0" y="6335237"/>
            <a:ext cx="3541378" cy="307777"/>
          </a:xfrm>
          <a:prstGeom prst="rect">
            <a:avLst/>
          </a:prstGeom>
          <a:noFill/>
        </p:spPr>
        <p:txBody>
          <a:bodyPr wrap="square" lIns="91440" tIns="45720" rIns="91440" bIns="45720" rtlCol="0" anchor="t">
            <a:spAutoFit/>
          </a:bodyPr>
          <a:lstStyle/>
          <a:p>
            <a:pPr algn="just"/>
            <a:r>
              <a:rPr lang="es-MX" sz="1400"/>
              <a:t>Vista General</a:t>
            </a:r>
          </a:p>
        </p:txBody>
      </p:sp>
    </p:spTree>
    <p:extLst>
      <p:ext uri="{BB962C8B-B14F-4D97-AF65-F5344CB8AC3E}">
        <p14:creationId xmlns:p14="http://schemas.microsoft.com/office/powerpoint/2010/main" val="2295798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A3ECD27-BEDF-4F96-BCE6-659CA7AAE130}"/>
              </a:ext>
            </a:extLst>
          </p:cNvPr>
          <p:cNvSpPr txBox="1">
            <a:spLocks/>
          </p:cNvSpPr>
          <p:nvPr/>
        </p:nvSpPr>
        <p:spPr>
          <a:xfrm>
            <a:off x="12065" y="-2160"/>
            <a:ext cx="6856095" cy="71023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a:solidFill>
                  <a:srgbClr val="C00000"/>
                </a:solidFill>
              </a:rPr>
              <a:t>Modelo Lógico – Normalización 1FN</a:t>
            </a:r>
          </a:p>
        </p:txBody>
      </p:sp>
      <p:pic>
        <p:nvPicPr>
          <p:cNvPr id="5" name="Imagen 4">
            <a:extLst>
              <a:ext uri="{FF2B5EF4-FFF2-40B4-BE49-F238E27FC236}">
                <a16:creationId xmlns:a16="http://schemas.microsoft.com/office/drawing/2014/main" id="{A01C25B3-6725-481E-9874-4B54E2A4C278}"/>
              </a:ext>
            </a:extLst>
          </p:cNvPr>
          <p:cNvPicPr>
            <a:picLocks noChangeAspect="1"/>
          </p:cNvPicPr>
          <p:nvPr/>
        </p:nvPicPr>
        <p:blipFill>
          <a:blip r:embed="rId2"/>
          <a:stretch>
            <a:fillRect/>
          </a:stretch>
        </p:blipFill>
        <p:spPr>
          <a:xfrm>
            <a:off x="1092653" y="1193054"/>
            <a:ext cx="9353550" cy="4695825"/>
          </a:xfrm>
          <a:prstGeom prst="rect">
            <a:avLst/>
          </a:prstGeom>
        </p:spPr>
      </p:pic>
    </p:spTree>
    <p:extLst>
      <p:ext uri="{BB962C8B-B14F-4D97-AF65-F5344CB8AC3E}">
        <p14:creationId xmlns:p14="http://schemas.microsoft.com/office/powerpoint/2010/main" val="134195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A3ECD27-BEDF-4F96-BCE6-659CA7AAE130}"/>
              </a:ext>
            </a:extLst>
          </p:cNvPr>
          <p:cNvSpPr txBox="1">
            <a:spLocks/>
          </p:cNvSpPr>
          <p:nvPr/>
        </p:nvSpPr>
        <p:spPr>
          <a:xfrm>
            <a:off x="12065" y="-2160"/>
            <a:ext cx="6856095" cy="71023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a:solidFill>
                  <a:srgbClr val="C00000"/>
                </a:solidFill>
              </a:rPr>
              <a:t>Modelo Lógico – Normalización 1FN</a:t>
            </a:r>
          </a:p>
        </p:txBody>
      </p:sp>
      <p:pic>
        <p:nvPicPr>
          <p:cNvPr id="2" name="Imagen 1">
            <a:extLst>
              <a:ext uri="{FF2B5EF4-FFF2-40B4-BE49-F238E27FC236}">
                <a16:creationId xmlns:a16="http://schemas.microsoft.com/office/drawing/2014/main" id="{ABD58346-58C2-4913-958D-E48A2EA49B6B}"/>
              </a:ext>
            </a:extLst>
          </p:cNvPr>
          <p:cNvPicPr>
            <a:picLocks noChangeAspect="1"/>
          </p:cNvPicPr>
          <p:nvPr/>
        </p:nvPicPr>
        <p:blipFill>
          <a:blip r:embed="rId2"/>
          <a:stretch>
            <a:fillRect/>
          </a:stretch>
        </p:blipFill>
        <p:spPr>
          <a:xfrm>
            <a:off x="890794" y="884789"/>
            <a:ext cx="10191750" cy="5267325"/>
          </a:xfrm>
          <a:prstGeom prst="rect">
            <a:avLst/>
          </a:prstGeom>
        </p:spPr>
      </p:pic>
    </p:spTree>
    <p:extLst>
      <p:ext uri="{BB962C8B-B14F-4D97-AF65-F5344CB8AC3E}">
        <p14:creationId xmlns:p14="http://schemas.microsoft.com/office/powerpoint/2010/main" val="2378735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A3ECD27-BEDF-4F96-BCE6-659CA7AAE130}"/>
              </a:ext>
            </a:extLst>
          </p:cNvPr>
          <p:cNvSpPr txBox="1">
            <a:spLocks/>
          </p:cNvSpPr>
          <p:nvPr/>
        </p:nvSpPr>
        <p:spPr>
          <a:xfrm>
            <a:off x="12065" y="-2160"/>
            <a:ext cx="6856095" cy="71023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a:solidFill>
                  <a:srgbClr val="C00000"/>
                </a:solidFill>
              </a:rPr>
              <a:t>Modelo Lógico – Normalización 1FN</a:t>
            </a:r>
          </a:p>
        </p:txBody>
      </p:sp>
      <p:pic>
        <p:nvPicPr>
          <p:cNvPr id="3" name="Imagen 2">
            <a:extLst>
              <a:ext uri="{FF2B5EF4-FFF2-40B4-BE49-F238E27FC236}">
                <a16:creationId xmlns:a16="http://schemas.microsoft.com/office/drawing/2014/main" id="{BE973645-EC44-412E-A094-F325693C2557}"/>
              </a:ext>
            </a:extLst>
          </p:cNvPr>
          <p:cNvPicPr>
            <a:picLocks noChangeAspect="1"/>
          </p:cNvPicPr>
          <p:nvPr/>
        </p:nvPicPr>
        <p:blipFill>
          <a:blip r:embed="rId2"/>
          <a:stretch>
            <a:fillRect/>
          </a:stretch>
        </p:blipFill>
        <p:spPr>
          <a:xfrm>
            <a:off x="1639399" y="945776"/>
            <a:ext cx="8607846" cy="5435146"/>
          </a:xfrm>
          <a:prstGeom prst="rect">
            <a:avLst/>
          </a:prstGeom>
        </p:spPr>
      </p:pic>
    </p:spTree>
    <p:extLst>
      <p:ext uri="{BB962C8B-B14F-4D97-AF65-F5344CB8AC3E}">
        <p14:creationId xmlns:p14="http://schemas.microsoft.com/office/powerpoint/2010/main" val="441531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B6BBD61-7051-448F-8D48-B555DE6F5EED}"/>
              </a:ext>
            </a:extLst>
          </p:cNvPr>
          <p:cNvSpPr txBox="1">
            <a:spLocks/>
          </p:cNvSpPr>
          <p:nvPr/>
        </p:nvSpPr>
        <p:spPr>
          <a:xfrm>
            <a:off x="12065" y="-2160"/>
            <a:ext cx="6937375" cy="71023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a:solidFill>
                  <a:srgbClr val="C00000"/>
                </a:solidFill>
              </a:rPr>
              <a:t>Modelo Lógico – Normalización 2FN</a:t>
            </a:r>
          </a:p>
        </p:txBody>
      </p:sp>
      <p:sp>
        <p:nvSpPr>
          <p:cNvPr id="5" name="Marcador de contenido 2">
            <a:extLst>
              <a:ext uri="{FF2B5EF4-FFF2-40B4-BE49-F238E27FC236}">
                <a16:creationId xmlns:a16="http://schemas.microsoft.com/office/drawing/2014/main" id="{966EDAC3-CC4E-4143-9076-5E8677A99027}"/>
              </a:ext>
            </a:extLst>
          </p:cNvPr>
          <p:cNvSpPr txBox="1">
            <a:spLocks/>
          </p:cNvSpPr>
          <p:nvPr/>
        </p:nvSpPr>
        <p:spPr>
          <a:xfrm>
            <a:off x="447675" y="804158"/>
            <a:ext cx="10515600" cy="14219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a:t>Eliminación de dependencia parciales asegurándose de que todos los atributos dependan de la clave primaria completa, eliminando dependencias innecesarias en casos de claves compuestas.</a:t>
            </a:r>
          </a:p>
          <a:p>
            <a:r>
              <a:rPr lang="es-MX" sz="1800"/>
              <a:t>Creación entidades necesarias para tener datos únicos</a:t>
            </a:r>
          </a:p>
          <a:p>
            <a:r>
              <a:rPr lang="es-MX" sz="1800"/>
              <a:t>Elimina las dependencias transitivas, asegurándose de que los atributos no clave no dependan de otros atributos no clave</a:t>
            </a:r>
          </a:p>
          <a:p>
            <a:pPr marL="895350" indent="-895350">
              <a:buFont typeface="Arial" panose="020B0604020202020204" pitchFamily="34" charset="0"/>
              <a:buNone/>
            </a:pPr>
            <a:endParaRPr lang="es-MX" sz="1800"/>
          </a:p>
        </p:txBody>
      </p:sp>
      <p:pic>
        <p:nvPicPr>
          <p:cNvPr id="6" name="Imagen 5">
            <a:extLst>
              <a:ext uri="{FF2B5EF4-FFF2-40B4-BE49-F238E27FC236}">
                <a16:creationId xmlns:a16="http://schemas.microsoft.com/office/drawing/2014/main" id="{A2B9F99C-8AFA-422C-BF7C-FB3D8C01362A}"/>
              </a:ext>
            </a:extLst>
          </p:cNvPr>
          <p:cNvPicPr>
            <a:picLocks noChangeAspect="1"/>
          </p:cNvPicPr>
          <p:nvPr/>
        </p:nvPicPr>
        <p:blipFill>
          <a:blip r:embed="rId2"/>
          <a:stretch>
            <a:fillRect/>
          </a:stretch>
        </p:blipFill>
        <p:spPr>
          <a:xfrm>
            <a:off x="678580" y="2463083"/>
            <a:ext cx="2261567" cy="1995500"/>
          </a:xfrm>
          <a:prstGeom prst="rect">
            <a:avLst/>
          </a:prstGeom>
        </p:spPr>
      </p:pic>
      <p:pic>
        <p:nvPicPr>
          <p:cNvPr id="8" name="Imagen 7">
            <a:extLst>
              <a:ext uri="{FF2B5EF4-FFF2-40B4-BE49-F238E27FC236}">
                <a16:creationId xmlns:a16="http://schemas.microsoft.com/office/drawing/2014/main" id="{E4F7794D-1A15-4C26-BD81-2D3F687E6725}"/>
              </a:ext>
            </a:extLst>
          </p:cNvPr>
          <p:cNvPicPr>
            <a:picLocks noChangeAspect="1"/>
          </p:cNvPicPr>
          <p:nvPr/>
        </p:nvPicPr>
        <p:blipFill>
          <a:blip r:embed="rId3"/>
          <a:stretch>
            <a:fillRect/>
          </a:stretch>
        </p:blipFill>
        <p:spPr>
          <a:xfrm>
            <a:off x="678580" y="4582816"/>
            <a:ext cx="2261567" cy="1995500"/>
          </a:xfrm>
          <a:prstGeom prst="rect">
            <a:avLst/>
          </a:prstGeom>
        </p:spPr>
      </p:pic>
      <p:sp>
        <p:nvSpPr>
          <p:cNvPr id="9" name="Flecha: a la derecha 8">
            <a:extLst>
              <a:ext uri="{FF2B5EF4-FFF2-40B4-BE49-F238E27FC236}">
                <a16:creationId xmlns:a16="http://schemas.microsoft.com/office/drawing/2014/main" id="{3CAB8F00-6C00-4DC2-BC7B-AD0134CC57DE}"/>
              </a:ext>
            </a:extLst>
          </p:cNvPr>
          <p:cNvSpPr/>
          <p:nvPr/>
        </p:nvSpPr>
        <p:spPr>
          <a:xfrm>
            <a:off x="3180290" y="3946809"/>
            <a:ext cx="1116752" cy="750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 name="Imagen 10">
            <a:extLst>
              <a:ext uri="{FF2B5EF4-FFF2-40B4-BE49-F238E27FC236}">
                <a16:creationId xmlns:a16="http://schemas.microsoft.com/office/drawing/2014/main" id="{50749D02-16C3-4B5D-BA80-A7550C69828A}"/>
              </a:ext>
            </a:extLst>
          </p:cNvPr>
          <p:cNvPicPr>
            <a:picLocks noChangeAspect="1"/>
          </p:cNvPicPr>
          <p:nvPr/>
        </p:nvPicPr>
        <p:blipFill>
          <a:blip r:embed="rId4"/>
          <a:stretch>
            <a:fillRect/>
          </a:stretch>
        </p:blipFill>
        <p:spPr>
          <a:xfrm>
            <a:off x="4378526" y="3050532"/>
            <a:ext cx="2168204" cy="2590581"/>
          </a:xfrm>
          <a:prstGeom prst="rect">
            <a:avLst/>
          </a:prstGeom>
        </p:spPr>
      </p:pic>
      <p:pic>
        <p:nvPicPr>
          <p:cNvPr id="13" name="Imagen 12">
            <a:extLst>
              <a:ext uri="{FF2B5EF4-FFF2-40B4-BE49-F238E27FC236}">
                <a16:creationId xmlns:a16="http://schemas.microsoft.com/office/drawing/2014/main" id="{183B863A-68CD-43D9-8FC1-1477B052637A}"/>
              </a:ext>
            </a:extLst>
          </p:cNvPr>
          <p:cNvPicPr>
            <a:picLocks noChangeAspect="1"/>
          </p:cNvPicPr>
          <p:nvPr/>
        </p:nvPicPr>
        <p:blipFill>
          <a:blip r:embed="rId5"/>
          <a:stretch>
            <a:fillRect/>
          </a:stretch>
        </p:blipFill>
        <p:spPr>
          <a:xfrm>
            <a:off x="6759059" y="2350322"/>
            <a:ext cx="2452099" cy="1995500"/>
          </a:xfrm>
          <a:prstGeom prst="rect">
            <a:avLst/>
          </a:prstGeom>
        </p:spPr>
      </p:pic>
      <p:pic>
        <p:nvPicPr>
          <p:cNvPr id="15" name="Imagen 14">
            <a:extLst>
              <a:ext uri="{FF2B5EF4-FFF2-40B4-BE49-F238E27FC236}">
                <a16:creationId xmlns:a16="http://schemas.microsoft.com/office/drawing/2014/main" id="{C905D352-C212-48AD-B38D-1447E0CEB8D0}"/>
              </a:ext>
            </a:extLst>
          </p:cNvPr>
          <p:cNvPicPr>
            <a:picLocks noChangeAspect="1"/>
          </p:cNvPicPr>
          <p:nvPr/>
        </p:nvPicPr>
        <p:blipFill>
          <a:blip r:embed="rId6"/>
          <a:stretch>
            <a:fillRect/>
          </a:stretch>
        </p:blipFill>
        <p:spPr>
          <a:xfrm>
            <a:off x="9122235" y="4302350"/>
            <a:ext cx="2449083" cy="2253156"/>
          </a:xfrm>
          <a:prstGeom prst="rect">
            <a:avLst/>
          </a:prstGeom>
        </p:spPr>
      </p:pic>
    </p:spTree>
    <p:extLst>
      <p:ext uri="{BB962C8B-B14F-4D97-AF65-F5344CB8AC3E}">
        <p14:creationId xmlns:p14="http://schemas.microsoft.com/office/powerpoint/2010/main" val="2703678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2085012F-5DF0-4E21-B128-D3C250A37991}"/>
              </a:ext>
            </a:extLst>
          </p:cNvPr>
          <p:cNvSpPr txBox="1">
            <a:spLocks/>
          </p:cNvSpPr>
          <p:nvPr/>
        </p:nvSpPr>
        <p:spPr>
          <a:xfrm>
            <a:off x="12065" y="-2160"/>
            <a:ext cx="6937375" cy="71023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a:solidFill>
                  <a:srgbClr val="C00000"/>
                </a:solidFill>
              </a:rPr>
              <a:t>Modelo Lógico – Normalización 2FN</a:t>
            </a:r>
          </a:p>
        </p:txBody>
      </p:sp>
      <p:pic>
        <p:nvPicPr>
          <p:cNvPr id="2" name="Imagen 1">
            <a:extLst>
              <a:ext uri="{FF2B5EF4-FFF2-40B4-BE49-F238E27FC236}">
                <a16:creationId xmlns:a16="http://schemas.microsoft.com/office/drawing/2014/main" id="{88F76F66-7B3A-483A-B966-B85E56323AFC}"/>
              </a:ext>
            </a:extLst>
          </p:cNvPr>
          <p:cNvPicPr>
            <a:picLocks noChangeAspect="1"/>
          </p:cNvPicPr>
          <p:nvPr/>
        </p:nvPicPr>
        <p:blipFill>
          <a:blip r:embed="rId3"/>
          <a:stretch>
            <a:fillRect/>
          </a:stretch>
        </p:blipFill>
        <p:spPr>
          <a:xfrm>
            <a:off x="-12065" y="995109"/>
            <a:ext cx="12192000" cy="5722546"/>
          </a:xfrm>
          <a:prstGeom prst="rect">
            <a:avLst/>
          </a:prstGeom>
        </p:spPr>
      </p:pic>
    </p:spTree>
    <p:extLst>
      <p:ext uri="{BB962C8B-B14F-4D97-AF65-F5344CB8AC3E}">
        <p14:creationId xmlns:p14="http://schemas.microsoft.com/office/powerpoint/2010/main" val="3071681127"/>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D282D141-4F81-4252-92BE-0DBD1293FFB2}"/>
              </a:ext>
            </a:extLst>
          </p:cNvPr>
          <p:cNvSpPr txBox="1">
            <a:spLocks/>
          </p:cNvSpPr>
          <p:nvPr/>
        </p:nvSpPr>
        <p:spPr>
          <a:xfrm>
            <a:off x="12065" y="-2160"/>
            <a:ext cx="6937375" cy="71023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a:solidFill>
                  <a:srgbClr val="C00000"/>
                </a:solidFill>
              </a:rPr>
              <a:t>Modelo Lógico – Normalización 2FN</a:t>
            </a:r>
          </a:p>
        </p:txBody>
      </p:sp>
      <p:pic>
        <p:nvPicPr>
          <p:cNvPr id="5" name="Imagen 4">
            <a:extLst>
              <a:ext uri="{FF2B5EF4-FFF2-40B4-BE49-F238E27FC236}">
                <a16:creationId xmlns:a16="http://schemas.microsoft.com/office/drawing/2014/main" id="{EEA32C6A-C9CD-4E12-B9CA-7D0760E76074}"/>
              </a:ext>
            </a:extLst>
          </p:cNvPr>
          <p:cNvPicPr>
            <a:picLocks noChangeAspect="1"/>
          </p:cNvPicPr>
          <p:nvPr/>
        </p:nvPicPr>
        <p:blipFill>
          <a:blip r:embed="rId2"/>
          <a:stretch>
            <a:fillRect/>
          </a:stretch>
        </p:blipFill>
        <p:spPr>
          <a:xfrm>
            <a:off x="3231889" y="636104"/>
            <a:ext cx="5728221" cy="5097814"/>
          </a:xfrm>
          <a:prstGeom prst="rect">
            <a:avLst/>
          </a:prstGeom>
        </p:spPr>
      </p:pic>
    </p:spTree>
    <p:extLst>
      <p:ext uri="{BB962C8B-B14F-4D97-AF65-F5344CB8AC3E}">
        <p14:creationId xmlns:p14="http://schemas.microsoft.com/office/powerpoint/2010/main" val="1364907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D282D141-4F81-4252-92BE-0DBD1293FFB2}"/>
              </a:ext>
            </a:extLst>
          </p:cNvPr>
          <p:cNvSpPr txBox="1">
            <a:spLocks/>
          </p:cNvSpPr>
          <p:nvPr/>
        </p:nvSpPr>
        <p:spPr>
          <a:xfrm>
            <a:off x="12065" y="-2160"/>
            <a:ext cx="6937375" cy="71023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a:solidFill>
                  <a:srgbClr val="C00000"/>
                </a:solidFill>
              </a:rPr>
              <a:t>Modelo Lógico – Normalización 2FN</a:t>
            </a:r>
          </a:p>
        </p:txBody>
      </p:sp>
      <p:pic>
        <p:nvPicPr>
          <p:cNvPr id="3" name="Imagen 2">
            <a:extLst>
              <a:ext uri="{FF2B5EF4-FFF2-40B4-BE49-F238E27FC236}">
                <a16:creationId xmlns:a16="http://schemas.microsoft.com/office/drawing/2014/main" id="{C0390124-3B09-4534-B0ED-CFB9E52081D6}"/>
              </a:ext>
            </a:extLst>
          </p:cNvPr>
          <p:cNvPicPr>
            <a:picLocks noChangeAspect="1"/>
          </p:cNvPicPr>
          <p:nvPr/>
        </p:nvPicPr>
        <p:blipFill>
          <a:blip r:embed="rId2"/>
          <a:stretch>
            <a:fillRect/>
          </a:stretch>
        </p:blipFill>
        <p:spPr>
          <a:xfrm>
            <a:off x="2527795" y="708073"/>
            <a:ext cx="7043588" cy="5898068"/>
          </a:xfrm>
          <a:prstGeom prst="rect">
            <a:avLst/>
          </a:prstGeom>
        </p:spPr>
      </p:pic>
    </p:spTree>
    <p:extLst>
      <p:ext uri="{BB962C8B-B14F-4D97-AF65-F5344CB8AC3E}">
        <p14:creationId xmlns:p14="http://schemas.microsoft.com/office/powerpoint/2010/main" val="2311601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B150AFF1-4D79-42BA-AA86-6473AED29F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1945" y="610733"/>
            <a:ext cx="6397665" cy="5995339"/>
          </a:xfrm>
        </p:spPr>
      </p:pic>
      <p:sp>
        <p:nvSpPr>
          <p:cNvPr id="6" name="Título 1">
            <a:extLst>
              <a:ext uri="{FF2B5EF4-FFF2-40B4-BE49-F238E27FC236}">
                <a16:creationId xmlns:a16="http://schemas.microsoft.com/office/drawing/2014/main" id="{1EC93C24-0064-4815-BB07-B01C30397E41}"/>
              </a:ext>
            </a:extLst>
          </p:cNvPr>
          <p:cNvSpPr txBox="1">
            <a:spLocks/>
          </p:cNvSpPr>
          <p:nvPr/>
        </p:nvSpPr>
        <p:spPr>
          <a:xfrm>
            <a:off x="12065" y="-2160"/>
            <a:ext cx="6937375" cy="71023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a:solidFill>
                  <a:srgbClr val="C00000"/>
                </a:solidFill>
              </a:rPr>
              <a:t>Modelo Lógico – Normalización 2FN</a:t>
            </a:r>
          </a:p>
        </p:txBody>
      </p:sp>
    </p:spTree>
    <p:extLst>
      <p:ext uri="{BB962C8B-B14F-4D97-AF65-F5344CB8AC3E}">
        <p14:creationId xmlns:p14="http://schemas.microsoft.com/office/powerpoint/2010/main" val="2182669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ECF873-1F1C-EB6C-3AB3-35EEBEF9B19A}"/>
              </a:ext>
            </a:extLst>
          </p:cNvPr>
          <p:cNvSpPr>
            <a:spLocks noGrp="1"/>
          </p:cNvSpPr>
          <p:nvPr>
            <p:ph type="title"/>
          </p:nvPr>
        </p:nvSpPr>
        <p:spPr>
          <a:xfrm>
            <a:off x="94561" y="177517"/>
            <a:ext cx="10515600" cy="715963"/>
          </a:xfrm>
        </p:spPr>
        <p:txBody>
          <a:bodyPr/>
          <a:lstStyle/>
          <a:p>
            <a:r>
              <a:rPr lang="es-ES" sz="4000">
                <a:solidFill>
                  <a:srgbClr val="C00000"/>
                </a:solidFill>
              </a:rPr>
              <a:t>La Iniciativa</a:t>
            </a:r>
          </a:p>
        </p:txBody>
      </p:sp>
      <p:sp>
        <p:nvSpPr>
          <p:cNvPr id="3" name="Marcador de contenido 2">
            <a:extLst>
              <a:ext uri="{FF2B5EF4-FFF2-40B4-BE49-F238E27FC236}">
                <a16:creationId xmlns:a16="http://schemas.microsoft.com/office/drawing/2014/main" id="{AA3A602B-9090-616B-43D5-E04F62E12F65}"/>
              </a:ext>
            </a:extLst>
          </p:cNvPr>
          <p:cNvSpPr>
            <a:spLocks noGrp="1"/>
          </p:cNvSpPr>
          <p:nvPr>
            <p:ph idx="1"/>
          </p:nvPr>
        </p:nvSpPr>
        <p:spPr>
          <a:xfrm>
            <a:off x="902522" y="2471345"/>
            <a:ext cx="10126549" cy="1732430"/>
          </a:xfrm>
        </p:spPr>
        <p:txBody>
          <a:bodyPr vert="horz" lIns="91440" tIns="45720" rIns="91440" bIns="45720" rtlCol="0" anchor="t">
            <a:noAutofit/>
          </a:bodyPr>
          <a:lstStyle/>
          <a:p>
            <a:pPr marL="0" indent="0" algn="just">
              <a:buNone/>
            </a:pPr>
            <a:r>
              <a:rPr lang="es-ES" sz="2000">
                <a:ea typeface="Calibri"/>
                <a:cs typeface="Calibri"/>
              </a:rPr>
              <a:t>Aprovechar</a:t>
            </a:r>
            <a:r>
              <a:rPr lang="es-ES" sz="2000">
                <a:ea typeface="+mn-lt"/>
                <a:cs typeface="+mn-lt"/>
              </a:rPr>
              <a:t> el máximo valor de los datos disponibles para comprender en profundidad el desempeño del programa de Maestría en Gestión de la Información de la ECI, identificar áreas de mejora, fortalecer la toma de decisiones estratégicas, y fomentar el desarrollo continuo del programa, con el fin de elevar su calidad académica, su relevancia en el mercado laboral, y su impacto en la formación de profesionales altamente competentes.</a:t>
            </a:r>
            <a:endParaRPr lang="es-ES" sz="2000">
              <a:ea typeface="Calibri"/>
              <a:cs typeface="Calibri"/>
            </a:endParaRPr>
          </a:p>
        </p:txBody>
      </p:sp>
      <p:sp>
        <p:nvSpPr>
          <p:cNvPr id="697" name="CuadroTexto 696">
            <a:extLst>
              <a:ext uri="{FF2B5EF4-FFF2-40B4-BE49-F238E27FC236}">
                <a16:creationId xmlns:a16="http://schemas.microsoft.com/office/drawing/2014/main" id="{BBAB8E2C-83FE-9EB5-1E3F-CDB25E990E7E}"/>
              </a:ext>
            </a:extLst>
          </p:cNvPr>
          <p:cNvSpPr txBox="1"/>
          <p:nvPr/>
        </p:nvSpPr>
        <p:spPr>
          <a:xfrm>
            <a:off x="371049" y="1449490"/>
            <a:ext cx="110744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400" b="1" i="1">
                <a:solidFill>
                  <a:srgbClr val="C00000"/>
                </a:solidFill>
              </a:rPr>
              <a:t>"Conociendo y Potenciando la Maestría en gestión de la información de la ECI a través del poder de los Datos."</a:t>
            </a:r>
            <a:endParaRPr lang="es-ES" b="1" i="1">
              <a:solidFill>
                <a:srgbClr val="C00000"/>
              </a:solidFill>
              <a:ea typeface="Calibri" panose="020F0502020204030204"/>
              <a:cs typeface="Calibri" panose="020F0502020204030204"/>
            </a:endParaRPr>
          </a:p>
        </p:txBody>
      </p:sp>
      <p:graphicFrame>
        <p:nvGraphicFramePr>
          <p:cNvPr id="6" name="Diagrama 5">
            <a:extLst>
              <a:ext uri="{FF2B5EF4-FFF2-40B4-BE49-F238E27FC236}">
                <a16:creationId xmlns:a16="http://schemas.microsoft.com/office/drawing/2014/main" id="{24B60606-BA74-7075-D47E-395CDC28917F}"/>
              </a:ext>
            </a:extLst>
          </p:cNvPr>
          <p:cNvGraphicFramePr/>
          <p:nvPr>
            <p:extLst>
              <p:ext uri="{D42A27DB-BD31-4B8C-83A1-F6EECF244321}">
                <p14:modId xmlns:p14="http://schemas.microsoft.com/office/powerpoint/2010/main" val="352426233"/>
              </p:ext>
            </p:extLst>
          </p:nvPr>
        </p:nvGraphicFramePr>
        <p:xfrm>
          <a:off x="3276027" y="3554310"/>
          <a:ext cx="5264443" cy="370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2605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8BCB9773-9D8F-1704-CF59-CF7027CC62E7}"/>
              </a:ext>
            </a:extLst>
          </p:cNvPr>
          <p:cNvSpPr txBox="1">
            <a:spLocks/>
          </p:cNvSpPr>
          <p:nvPr/>
        </p:nvSpPr>
        <p:spPr>
          <a:xfrm>
            <a:off x="551041" y="536816"/>
            <a:ext cx="6937375" cy="71023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a:solidFill>
                  <a:srgbClr val="C00000"/>
                </a:solidFill>
              </a:rPr>
              <a:t>Modelo Físico </a:t>
            </a:r>
          </a:p>
        </p:txBody>
      </p:sp>
      <p:sp>
        <p:nvSpPr>
          <p:cNvPr id="6" name="CuadroTexto 5">
            <a:extLst>
              <a:ext uri="{FF2B5EF4-FFF2-40B4-BE49-F238E27FC236}">
                <a16:creationId xmlns:a16="http://schemas.microsoft.com/office/drawing/2014/main" id="{FF033AB1-918A-0285-29CE-A062FEE523E9}"/>
              </a:ext>
            </a:extLst>
          </p:cNvPr>
          <p:cNvSpPr txBox="1"/>
          <p:nvPr/>
        </p:nvSpPr>
        <p:spPr>
          <a:xfrm>
            <a:off x="928469" y="3429000"/>
            <a:ext cx="9931790" cy="2031325"/>
          </a:xfrm>
          <a:prstGeom prst="rect">
            <a:avLst/>
          </a:prstGeom>
          <a:solidFill>
            <a:schemeClr val="bg1">
              <a:lumMod val="95000"/>
            </a:schemeClr>
          </a:solidFill>
          <a:effectLst>
            <a:glow rad="63500">
              <a:schemeClr val="accent3">
                <a:satMod val="175000"/>
                <a:alpha val="40000"/>
              </a:schemeClr>
            </a:glow>
            <a:softEdge rad="12700"/>
          </a:effectLst>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p>
            <a:pPr algn="just"/>
            <a:r>
              <a:rPr lang="es-MX" b="1">
                <a:solidFill>
                  <a:srgbClr val="111111"/>
                </a:solidFill>
                <a:ea typeface="+mn-lt"/>
                <a:cs typeface="+mn-lt"/>
              </a:rPr>
              <a:t>PARTE 1:</a:t>
            </a:r>
            <a:r>
              <a:rPr lang="es-MX">
                <a:solidFill>
                  <a:srgbClr val="111111"/>
                </a:solidFill>
                <a:ea typeface="+mn-lt"/>
                <a:cs typeface="+mn-lt"/>
              </a:rPr>
              <a:t> La sección del modelo físico </a:t>
            </a:r>
            <a:r>
              <a:rPr lang="es-MX" b="0" i="0">
                <a:solidFill>
                  <a:srgbClr val="111111"/>
                </a:solidFill>
                <a:effectLst/>
                <a:ea typeface="+mn-lt"/>
                <a:cs typeface="+mn-lt"/>
              </a:rPr>
              <a:t>que </a:t>
            </a:r>
            <a:r>
              <a:rPr lang="es-MX">
                <a:solidFill>
                  <a:srgbClr val="111111"/>
                </a:solidFill>
                <a:ea typeface="+mn-lt"/>
                <a:cs typeface="+mn-lt"/>
              </a:rPr>
              <a:t>hemos examinado se centra en representar las relaciones </a:t>
            </a:r>
            <a:r>
              <a:rPr lang="es-MX" b="0" i="0">
                <a:solidFill>
                  <a:srgbClr val="111111"/>
                </a:solidFill>
                <a:effectLst/>
                <a:ea typeface="+mn-lt"/>
                <a:cs typeface="+mn-lt"/>
              </a:rPr>
              <a:t>entre </a:t>
            </a:r>
            <a:r>
              <a:rPr lang="es-MX">
                <a:solidFill>
                  <a:srgbClr val="111111"/>
                </a:solidFill>
                <a:ea typeface="+mn-lt"/>
                <a:cs typeface="+mn-lt"/>
              </a:rPr>
              <a:t>el personal de una institución educativa, específicamente profesores </a:t>
            </a:r>
            <a:r>
              <a:rPr lang="es-MX" b="0" i="0">
                <a:solidFill>
                  <a:srgbClr val="111111"/>
                </a:solidFill>
                <a:effectLst/>
                <a:ea typeface="+mn-lt"/>
                <a:cs typeface="+mn-lt"/>
              </a:rPr>
              <a:t>y </a:t>
            </a:r>
            <a:r>
              <a:rPr lang="es-MX">
                <a:solidFill>
                  <a:srgbClr val="111111"/>
                </a:solidFill>
                <a:ea typeface="+mn-lt"/>
                <a:cs typeface="+mn-lt"/>
              </a:rPr>
              <a:t>estudiantes</a:t>
            </a:r>
            <a:r>
              <a:rPr lang="es-MX" b="0" i="0">
                <a:solidFill>
                  <a:srgbClr val="111111"/>
                </a:solidFill>
                <a:effectLst/>
                <a:ea typeface="+mn-lt"/>
                <a:cs typeface="+mn-lt"/>
              </a:rPr>
              <a:t>. </a:t>
            </a:r>
            <a:r>
              <a:rPr lang="es-MX">
                <a:solidFill>
                  <a:srgbClr val="111111"/>
                </a:solidFill>
                <a:ea typeface="+mn-lt"/>
                <a:cs typeface="+mn-lt"/>
              </a:rPr>
              <a:t>A través </a:t>
            </a:r>
            <a:r>
              <a:rPr lang="es-MX" b="0" i="0">
                <a:solidFill>
                  <a:srgbClr val="111111"/>
                </a:solidFill>
                <a:effectLst/>
                <a:ea typeface="+mn-lt"/>
                <a:cs typeface="+mn-lt"/>
              </a:rPr>
              <a:t>de </a:t>
            </a:r>
            <a:r>
              <a:rPr lang="es-MX">
                <a:solidFill>
                  <a:srgbClr val="111111"/>
                </a:solidFill>
                <a:ea typeface="+mn-lt"/>
                <a:cs typeface="+mn-lt"/>
              </a:rPr>
              <a:t>las entidades y relaciones establecidas, podemos modelar información detallada como los </a:t>
            </a:r>
            <a:r>
              <a:rPr lang="es-MX" b="0" i="0">
                <a:solidFill>
                  <a:srgbClr val="111111"/>
                </a:solidFill>
                <a:effectLst/>
                <a:ea typeface="+mn-lt"/>
                <a:cs typeface="+mn-lt"/>
              </a:rPr>
              <a:t>datos </a:t>
            </a:r>
            <a:r>
              <a:rPr lang="es-MX">
                <a:solidFill>
                  <a:srgbClr val="111111"/>
                </a:solidFill>
                <a:ea typeface="+mn-lt"/>
                <a:cs typeface="+mn-lt"/>
              </a:rPr>
              <a:t>personales de cada individuo, los programas académicos en los que están inscritos los estudiantes y los beneficios a los </a:t>
            </a:r>
            <a:r>
              <a:rPr lang="es-MX" b="0" i="0">
                <a:solidFill>
                  <a:srgbClr val="111111"/>
                </a:solidFill>
                <a:effectLst/>
                <a:ea typeface="+mn-lt"/>
                <a:cs typeface="+mn-lt"/>
              </a:rPr>
              <a:t>que </a:t>
            </a:r>
            <a:r>
              <a:rPr lang="es-MX">
                <a:solidFill>
                  <a:srgbClr val="111111"/>
                </a:solidFill>
                <a:ea typeface="+mn-lt"/>
                <a:cs typeface="+mn-lt"/>
              </a:rPr>
              <a:t>tienen derecho. Esta parte del modelo es fundamental para gestionar la información académica y administrativa de la institución, permitiendo realizar consultas y reportes precisos sobre el desempeño académico </a:t>
            </a:r>
            <a:r>
              <a:rPr lang="es-MX" b="0" i="0">
                <a:solidFill>
                  <a:srgbClr val="111111"/>
                </a:solidFill>
                <a:effectLst/>
                <a:ea typeface="+mn-lt"/>
                <a:cs typeface="+mn-lt"/>
              </a:rPr>
              <a:t>de </a:t>
            </a:r>
            <a:r>
              <a:rPr lang="es-MX">
                <a:solidFill>
                  <a:srgbClr val="111111"/>
                </a:solidFill>
                <a:ea typeface="+mn-lt"/>
                <a:cs typeface="+mn-lt"/>
              </a:rPr>
              <a:t>los estudiantes, la carga docente </a:t>
            </a:r>
            <a:r>
              <a:rPr lang="es-MX" b="0" i="0">
                <a:solidFill>
                  <a:srgbClr val="111111"/>
                </a:solidFill>
                <a:effectLst/>
                <a:ea typeface="+mn-lt"/>
                <a:cs typeface="+mn-lt"/>
              </a:rPr>
              <a:t>de </a:t>
            </a:r>
            <a:r>
              <a:rPr lang="es-MX">
                <a:solidFill>
                  <a:srgbClr val="111111"/>
                </a:solidFill>
                <a:ea typeface="+mn-lt"/>
                <a:cs typeface="+mn-lt"/>
              </a:rPr>
              <a:t>los profesores y otros aspectos relevantes</a:t>
            </a:r>
            <a:r>
              <a:rPr lang="es-MX" b="0" i="0">
                <a:solidFill>
                  <a:srgbClr val="111111"/>
                </a:solidFill>
                <a:effectLst/>
                <a:ea typeface="+mn-lt"/>
                <a:cs typeface="+mn-lt"/>
              </a:rPr>
              <a:t>.</a:t>
            </a:r>
            <a:endParaRPr lang="es-MX">
              <a:ea typeface="+mn-lt"/>
              <a:cs typeface="+mn-lt"/>
            </a:endParaRPr>
          </a:p>
        </p:txBody>
      </p:sp>
      <p:sp>
        <p:nvSpPr>
          <p:cNvPr id="5" name="CuadroTexto 4">
            <a:extLst>
              <a:ext uri="{FF2B5EF4-FFF2-40B4-BE49-F238E27FC236}">
                <a16:creationId xmlns:a16="http://schemas.microsoft.com/office/drawing/2014/main" id="{690EE4CD-342D-4FFB-AE1F-ABF6E0D17D0B}"/>
              </a:ext>
            </a:extLst>
          </p:cNvPr>
          <p:cNvSpPr txBox="1"/>
          <p:nvPr/>
        </p:nvSpPr>
        <p:spPr>
          <a:xfrm>
            <a:off x="928469" y="1392698"/>
            <a:ext cx="9931790" cy="1754326"/>
          </a:xfrm>
          <a:prstGeom prst="rect">
            <a:avLst/>
          </a:prstGeom>
          <a:noFill/>
        </p:spPr>
        <p:txBody>
          <a:bodyPr wrap="square">
            <a:spAutoFit/>
          </a:bodyPr>
          <a:lstStyle/>
          <a:p>
            <a:pPr algn="just"/>
            <a:r>
              <a:rPr lang="es-MX">
                <a:solidFill>
                  <a:srgbClr val="111111"/>
                </a:solidFill>
                <a:ea typeface="+mn-lt"/>
                <a:cs typeface="+mn-lt"/>
              </a:rPr>
              <a:t>El objetivo principal de este modelo físico es representar de manera detallada y precisa la gestión académica de la Escuela de Ingenieros, desde la planificación de programas y cursos hasta el seguimiento del desempeño individual de los estudiantes. Al relacionar entidades como programas, cursos, estudiantes, evaluaciones e inscripciones, este modelo permite llevar un control exhaustivo de los procesos académicos, facilitando la generación de reportes, la toma de decisiones y la mejora continua de la calidad educativa.</a:t>
            </a:r>
            <a:endParaRPr lang="es-MX"/>
          </a:p>
        </p:txBody>
      </p:sp>
    </p:spTree>
    <p:extLst>
      <p:ext uri="{BB962C8B-B14F-4D97-AF65-F5344CB8AC3E}">
        <p14:creationId xmlns:p14="http://schemas.microsoft.com/office/powerpoint/2010/main" val="2114428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E6F15F2-0B5A-013F-8ABE-A1A0DE411A39}"/>
              </a:ext>
            </a:extLst>
          </p:cNvPr>
          <p:cNvPicPr>
            <a:picLocks noChangeAspect="1"/>
          </p:cNvPicPr>
          <p:nvPr/>
        </p:nvPicPr>
        <p:blipFill>
          <a:blip r:embed="rId3"/>
          <a:stretch>
            <a:fillRect/>
          </a:stretch>
        </p:blipFill>
        <p:spPr>
          <a:xfrm>
            <a:off x="411174" y="2865"/>
            <a:ext cx="11563303" cy="6858000"/>
          </a:xfrm>
          <a:prstGeom prst="rect">
            <a:avLst/>
          </a:prstGeom>
        </p:spPr>
      </p:pic>
      <p:sp>
        <p:nvSpPr>
          <p:cNvPr id="2" name="CuadroTexto 1">
            <a:extLst>
              <a:ext uri="{FF2B5EF4-FFF2-40B4-BE49-F238E27FC236}">
                <a16:creationId xmlns:a16="http://schemas.microsoft.com/office/drawing/2014/main" id="{74DC6264-FF4B-EB31-DC3C-3DBBD33E9AC4}"/>
              </a:ext>
            </a:extLst>
          </p:cNvPr>
          <p:cNvSpPr txBox="1"/>
          <p:nvPr/>
        </p:nvSpPr>
        <p:spPr>
          <a:xfrm>
            <a:off x="8482876" y="5535247"/>
            <a:ext cx="25424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a:ea typeface="Calibri"/>
                <a:cs typeface="Calibri"/>
              </a:rPr>
              <a:t>Parte 1 Modelo físico</a:t>
            </a:r>
          </a:p>
        </p:txBody>
      </p:sp>
    </p:spTree>
    <p:extLst>
      <p:ext uri="{BB962C8B-B14F-4D97-AF65-F5344CB8AC3E}">
        <p14:creationId xmlns:p14="http://schemas.microsoft.com/office/powerpoint/2010/main" val="3308674815"/>
      </p:ext>
    </p:extLst>
  </p:cSld>
  <p:clrMapOvr>
    <a:masterClrMapping/>
  </p:clrMapOvr>
  <p:extLst>
    <p:ext uri="{6950BFC3-D8DA-4A85-94F7-54DA5524770B}">
      <p188:commentRel xmlns:p188="http://schemas.microsoft.com/office/powerpoint/2018/8/main" r:id="rId2"/>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2F77079-99AC-ED52-0EE7-9B0927ABB622}"/>
              </a:ext>
            </a:extLst>
          </p:cNvPr>
          <p:cNvSpPr txBox="1"/>
          <p:nvPr/>
        </p:nvSpPr>
        <p:spPr>
          <a:xfrm>
            <a:off x="1623760" y="1846380"/>
            <a:ext cx="8734953" cy="2308324"/>
          </a:xfrm>
          <a:prstGeom prst="rect">
            <a:avLst/>
          </a:prstGeom>
          <a:solidFill>
            <a:schemeClr val="bg1">
              <a:lumMod val="95000"/>
            </a:schemeClr>
          </a:solidFill>
          <a:effectLst>
            <a:glow rad="63500">
              <a:schemeClr val="accent3">
                <a:satMod val="175000"/>
                <a:alpha val="40000"/>
              </a:schemeClr>
            </a:glow>
            <a:softEdge rad="12700"/>
          </a:effectLst>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defPPr>
              <a:defRPr lang="es-CO"/>
            </a:defPPr>
            <a:lvl1pPr algn="just">
              <a:defRPr>
                <a:solidFill>
                  <a:srgbClr val="111111"/>
                </a:solidFill>
                <a:ea typeface="+mn-lt"/>
                <a:cs typeface="+mn-l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s-MX" b="1"/>
              <a:t>PARTE 2: </a:t>
            </a:r>
            <a:r>
              <a:rPr lang="es-MX"/>
              <a:t>Esta parte del modelo físico se centra en la gestión académica de los programas y cursos ofrecidos por la institución. A través de las entidades PROGRAMAS, CURSOS, ESTUDIANTES, NOTAS_CURSO e INSCRIPCIONES_CURSO, se modela la relación entre los diferentes componentes académicos. Esta estructura permite realizar un seguimiento detallado de los estudiantes inscritos en cada programa, las calificaciones obtenidas en los cursos y el progreso académico general. Además, se puede utilizar para generar reportes personalizados, como listados de estudiantes matriculados, calificaciones promedio por curso o estadísticas sobre el rendimiento académico.</a:t>
            </a:r>
          </a:p>
        </p:txBody>
      </p:sp>
      <p:sp>
        <p:nvSpPr>
          <p:cNvPr id="3" name="Título 1">
            <a:extLst>
              <a:ext uri="{FF2B5EF4-FFF2-40B4-BE49-F238E27FC236}">
                <a16:creationId xmlns:a16="http://schemas.microsoft.com/office/drawing/2014/main" id="{19E98F09-725E-4E71-BDF0-2B20DF3DC9A2}"/>
              </a:ext>
            </a:extLst>
          </p:cNvPr>
          <p:cNvSpPr txBox="1">
            <a:spLocks/>
          </p:cNvSpPr>
          <p:nvPr/>
        </p:nvSpPr>
        <p:spPr>
          <a:xfrm>
            <a:off x="551041" y="536816"/>
            <a:ext cx="6937375" cy="71023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a:solidFill>
                  <a:srgbClr val="C00000"/>
                </a:solidFill>
              </a:rPr>
              <a:t>Modelo Físico </a:t>
            </a:r>
          </a:p>
        </p:txBody>
      </p:sp>
    </p:spTree>
    <p:extLst>
      <p:ext uri="{BB962C8B-B14F-4D97-AF65-F5344CB8AC3E}">
        <p14:creationId xmlns:p14="http://schemas.microsoft.com/office/powerpoint/2010/main" val="1879375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E10D9DE-2937-67E2-81A0-1CC9234862A0}"/>
              </a:ext>
            </a:extLst>
          </p:cNvPr>
          <p:cNvPicPr>
            <a:picLocks noChangeAspect="1"/>
          </p:cNvPicPr>
          <p:nvPr/>
        </p:nvPicPr>
        <p:blipFill>
          <a:blip r:embed="rId2"/>
          <a:stretch>
            <a:fillRect/>
          </a:stretch>
        </p:blipFill>
        <p:spPr>
          <a:xfrm>
            <a:off x="85725" y="1432"/>
            <a:ext cx="12192000" cy="6550336"/>
          </a:xfrm>
          <a:prstGeom prst="rect">
            <a:avLst/>
          </a:prstGeom>
        </p:spPr>
      </p:pic>
      <p:sp>
        <p:nvSpPr>
          <p:cNvPr id="3" name="CuadroTexto 2">
            <a:extLst>
              <a:ext uri="{FF2B5EF4-FFF2-40B4-BE49-F238E27FC236}">
                <a16:creationId xmlns:a16="http://schemas.microsoft.com/office/drawing/2014/main" id="{7CD19335-62EA-A596-DA52-013633BAECEA}"/>
              </a:ext>
            </a:extLst>
          </p:cNvPr>
          <p:cNvSpPr txBox="1"/>
          <p:nvPr/>
        </p:nvSpPr>
        <p:spPr>
          <a:xfrm>
            <a:off x="9645929" y="6176931"/>
            <a:ext cx="25424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a:ea typeface="Calibri"/>
                <a:cs typeface="Calibri"/>
              </a:rPr>
              <a:t>Parte 2 Modelo físico</a:t>
            </a:r>
          </a:p>
        </p:txBody>
      </p:sp>
    </p:spTree>
    <p:extLst>
      <p:ext uri="{BB962C8B-B14F-4D97-AF65-F5344CB8AC3E}">
        <p14:creationId xmlns:p14="http://schemas.microsoft.com/office/powerpoint/2010/main" val="1565970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CEE7052-EE78-0844-8E22-32E0473C74FB}"/>
              </a:ext>
            </a:extLst>
          </p:cNvPr>
          <p:cNvSpPr txBox="1"/>
          <p:nvPr/>
        </p:nvSpPr>
        <p:spPr>
          <a:xfrm>
            <a:off x="1217341" y="1871027"/>
            <a:ext cx="9530376" cy="2308324"/>
          </a:xfrm>
          <a:prstGeom prst="rect">
            <a:avLst/>
          </a:prstGeom>
          <a:solidFill>
            <a:schemeClr val="bg1">
              <a:lumMod val="95000"/>
            </a:schemeClr>
          </a:solidFill>
          <a:effectLst>
            <a:glow rad="63500">
              <a:schemeClr val="accent3">
                <a:satMod val="175000"/>
                <a:alpha val="40000"/>
              </a:schemeClr>
            </a:glow>
            <a:softEdge rad="12700"/>
          </a:effectLst>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defPPr>
              <a:defRPr lang="es-CO"/>
            </a:defPPr>
            <a:lvl1pPr algn="just">
              <a:defRPr b="1">
                <a:solidFill>
                  <a:srgbClr val="111111"/>
                </a:solidFill>
                <a:ea typeface="+mn-lt"/>
                <a:cs typeface="+mn-l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s-MX"/>
              <a:t>PARTE 3: </a:t>
            </a:r>
            <a:r>
              <a:rPr lang="es-MX" b="0"/>
              <a:t>Esta parte del modelo se centra en el detalle de las evaluaciones y calificaciones de los estudiantes en los cursos. La entidad NOTAS_CURSO almacena las calificaciones individuales de cada estudiante en una evaluación específica, vinculándose tanto a los cursos como a las evaluaciones detalladas en la entidad EVALUACIONES. A su vez, la entidad EVALUACIONES proporciona una estructura más granular para definir las diferentes partes de una evaluación, como notas parciales, porcentajes y la nota definitiva. La relación con la entidad INSCRIPCIONES_CURSO permite asociar las calificaciones a las inscripciones de los estudiantes en los cursos, completando así el ciclo de seguimiento del rendimiento académico.</a:t>
            </a:r>
          </a:p>
        </p:txBody>
      </p:sp>
      <p:sp>
        <p:nvSpPr>
          <p:cNvPr id="3" name="Título 1">
            <a:extLst>
              <a:ext uri="{FF2B5EF4-FFF2-40B4-BE49-F238E27FC236}">
                <a16:creationId xmlns:a16="http://schemas.microsoft.com/office/drawing/2014/main" id="{21A45021-3E39-42C9-96EE-A0D8CA7ECC4D}"/>
              </a:ext>
            </a:extLst>
          </p:cNvPr>
          <p:cNvSpPr txBox="1">
            <a:spLocks/>
          </p:cNvSpPr>
          <p:nvPr/>
        </p:nvSpPr>
        <p:spPr>
          <a:xfrm>
            <a:off x="551041" y="536816"/>
            <a:ext cx="6937375" cy="71023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a:solidFill>
                  <a:srgbClr val="C00000"/>
                </a:solidFill>
              </a:rPr>
              <a:t>Modelo Físico </a:t>
            </a:r>
          </a:p>
        </p:txBody>
      </p:sp>
    </p:spTree>
    <p:extLst>
      <p:ext uri="{BB962C8B-B14F-4D97-AF65-F5344CB8AC3E}">
        <p14:creationId xmlns:p14="http://schemas.microsoft.com/office/powerpoint/2010/main" val="1645168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34211508-3F57-4743-033F-35D43D82860C}"/>
              </a:ext>
            </a:extLst>
          </p:cNvPr>
          <p:cNvSpPr txBox="1"/>
          <p:nvPr/>
        </p:nvSpPr>
        <p:spPr>
          <a:xfrm>
            <a:off x="8482876" y="5535247"/>
            <a:ext cx="25424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a:ea typeface="Calibri"/>
                <a:cs typeface="Calibri"/>
              </a:rPr>
              <a:t>Parte 3 Modelo físico</a:t>
            </a:r>
          </a:p>
        </p:txBody>
      </p:sp>
      <p:pic>
        <p:nvPicPr>
          <p:cNvPr id="2" name="Imagen 1">
            <a:extLst>
              <a:ext uri="{FF2B5EF4-FFF2-40B4-BE49-F238E27FC236}">
                <a16:creationId xmlns:a16="http://schemas.microsoft.com/office/drawing/2014/main" id="{DC65B986-52E5-DC47-DC5E-C234A328E611}"/>
              </a:ext>
            </a:extLst>
          </p:cNvPr>
          <p:cNvPicPr>
            <a:picLocks noChangeAspect="1"/>
          </p:cNvPicPr>
          <p:nvPr/>
        </p:nvPicPr>
        <p:blipFill>
          <a:blip r:embed="rId3"/>
          <a:stretch>
            <a:fillRect/>
          </a:stretch>
        </p:blipFill>
        <p:spPr>
          <a:xfrm>
            <a:off x="557213" y="376238"/>
            <a:ext cx="9277350" cy="5162550"/>
          </a:xfrm>
          <a:prstGeom prst="rect">
            <a:avLst/>
          </a:prstGeom>
        </p:spPr>
      </p:pic>
    </p:spTree>
    <p:extLst>
      <p:ext uri="{BB962C8B-B14F-4D97-AF65-F5344CB8AC3E}">
        <p14:creationId xmlns:p14="http://schemas.microsoft.com/office/powerpoint/2010/main" val="3612167491"/>
      </p:ext>
    </p:extLst>
  </p:cSld>
  <p:clrMapOvr>
    <a:masterClrMapping/>
  </p:clrMapOvr>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0732FE0-B236-A4BC-A529-3ED3248C481B}"/>
            </a:ext>
          </a:extLst>
        </p:cNvPr>
        <p:cNvGrpSpPr/>
        <p:nvPr/>
      </p:nvGrpSpPr>
      <p:grpSpPr>
        <a:xfrm>
          <a:off x="0" y="0"/>
          <a:ext cx="0" cy="0"/>
          <a:chOff x="0" y="0"/>
          <a:chExt cx="0" cy="0"/>
        </a:xfrm>
      </p:grpSpPr>
      <p:sp>
        <p:nvSpPr>
          <p:cNvPr id="5" name="Título 1">
            <a:extLst>
              <a:ext uri="{FF2B5EF4-FFF2-40B4-BE49-F238E27FC236}">
                <a16:creationId xmlns:a16="http://schemas.microsoft.com/office/drawing/2014/main" id="{CB9EEE60-5C5F-029D-D4D2-1E371B5AF46D}"/>
              </a:ext>
            </a:extLst>
          </p:cNvPr>
          <p:cNvSpPr txBox="1">
            <a:spLocks/>
          </p:cNvSpPr>
          <p:nvPr/>
        </p:nvSpPr>
        <p:spPr>
          <a:xfrm>
            <a:off x="88091" y="103087"/>
            <a:ext cx="9867941" cy="7222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a:solidFill>
                  <a:srgbClr val="C00000"/>
                </a:solidFill>
                <a:cs typeface="Calibri Light"/>
              </a:rPr>
              <a:t>Preguntas de negocio</a:t>
            </a:r>
          </a:p>
        </p:txBody>
      </p:sp>
      <p:sp>
        <p:nvSpPr>
          <p:cNvPr id="7" name="CuadroTexto 6">
            <a:extLst>
              <a:ext uri="{FF2B5EF4-FFF2-40B4-BE49-F238E27FC236}">
                <a16:creationId xmlns:a16="http://schemas.microsoft.com/office/drawing/2014/main" id="{51AFCA3A-54D8-67B9-D49B-1E7C21FA17BB}"/>
              </a:ext>
            </a:extLst>
          </p:cNvPr>
          <p:cNvSpPr txBox="1"/>
          <p:nvPr/>
        </p:nvSpPr>
        <p:spPr>
          <a:xfrm>
            <a:off x="2929813" y="3207011"/>
            <a:ext cx="6176864" cy="369332"/>
          </a:xfrm>
          <a:prstGeom prst="rect">
            <a:avLst/>
          </a:prstGeom>
          <a:noFill/>
        </p:spPr>
        <p:txBody>
          <a:bodyPr wrap="square">
            <a:spAutoFit/>
          </a:bodyPr>
          <a:lstStyle/>
          <a:p>
            <a:endParaRPr lang="es-MX"/>
          </a:p>
        </p:txBody>
      </p:sp>
      <p:graphicFrame>
        <p:nvGraphicFramePr>
          <p:cNvPr id="14" name="Diagrama 13">
            <a:extLst>
              <a:ext uri="{FF2B5EF4-FFF2-40B4-BE49-F238E27FC236}">
                <a16:creationId xmlns:a16="http://schemas.microsoft.com/office/drawing/2014/main" id="{D9957EAE-E40A-2A55-CEAD-4FAE251274FB}"/>
              </a:ext>
            </a:extLst>
          </p:cNvPr>
          <p:cNvGraphicFramePr/>
          <p:nvPr/>
        </p:nvGraphicFramePr>
        <p:xfrm>
          <a:off x="6208082" y="602490"/>
          <a:ext cx="4970924" cy="13676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5" name="Imagen 14">
            <a:extLst>
              <a:ext uri="{FF2B5EF4-FFF2-40B4-BE49-F238E27FC236}">
                <a16:creationId xmlns:a16="http://schemas.microsoft.com/office/drawing/2014/main" id="{5B4965EE-9C4E-2E5F-0631-20BE1BAA7A8B}"/>
              </a:ext>
            </a:extLst>
          </p:cNvPr>
          <p:cNvPicPr>
            <a:picLocks noChangeAspect="1"/>
          </p:cNvPicPr>
          <p:nvPr/>
        </p:nvPicPr>
        <p:blipFill rotWithShape="1">
          <a:blip r:embed="rId7"/>
          <a:srcRect b="10582"/>
          <a:stretch/>
        </p:blipFill>
        <p:spPr>
          <a:xfrm>
            <a:off x="5748068" y="2644019"/>
            <a:ext cx="2205619" cy="2123924"/>
          </a:xfrm>
          <a:prstGeom prst="rect">
            <a:avLst/>
          </a:prstGeom>
        </p:spPr>
      </p:pic>
      <p:graphicFrame>
        <p:nvGraphicFramePr>
          <p:cNvPr id="16" name="Tabla 4">
            <a:extLst>
              <a:ext uri="{FF2B5EF4-FFF2-40B4-BE49-F238E27FC236}">
                <a16:creationId xmlns:a16="http://schemas.microsoft.com/office/drawing/2014/main" id="{9E18665C-EA69-576C-2226-8A1E5DC39F3F}"/>
              </a:ext>
            </a:extLst>
          </p:cNvPr>
          <p:cNvGraphicFramePr>
            <a:graphicFrameLocks noGrp="1"/>
          </p:cNvGraphicFramePr>
          <p:nvPr/>
        </p:nvGraphicFramePr>
        <p:xfrm>
          <a:off x="8439509" y="4773283"/>
          <a:ext cx="2908986" cy="1280160"/>
        </p:xfrm>
        <a:graphic>
          <a:graphicData uri="http://schemas.openxmlformats.org/drawingml/2006/table">
            <a:tbl>
              <a:tblPr firstRow="1" bandRow="1">
                <a:tableStyleId>{8799B23B-EC83-4686-B30A-512413B5E67A}</a:tableStyleId>
              </a:tblPr>
              <a:tblGrid>
                <a:gridCol w="2908986">
                  <a:extLst>
                    <a:ext uri="{9D8B030D-6E8A-4147-A177-3AD203B41FA5}">
                      <a16:colId xmlns:a16="http://schemas.microsoft.com/office/drawing/2014/main" val="159659484"/>
                    </a:ext>
                  </a:extLst>
                </a:gridCol>
              </a:tblGrid>
              <a:tr h="277571">
                <a:tc>
                  <a:txBody>
                    <a:bodyPr/>
                    <a:lstStyle/>
                    <a:p>
                      <a:r>
                        <a:rPr lang="es-MX" sz="1500"/>
                        <a:t>Medidas</a:t>
                      </a:r>
                    </a:p>
                  </a:txBody>
                  <a:tcPr/>
                </a:tc>
                <a:extLst>
                  <a:ext uri="{0D108BD9-81ED-4DB2-BD59-A6C34878D82A}">
                    <a16:rowId xmlns:a16="http://schemas.microsoft.com/office/drawing/2014/main" val="2421154910"/>
                  </a:ext>
                </a:extLst>
              </a:tr>
              <a:tr h="277571">
                <a:tc>
                  <a:txBody>
                    <a:bodyPr/>
                    <a:lstStyle/>
                    <a:p>
                      <a:r>
                        <a:rPr lang="es-MX" sz="1500"/>
                        <a:t>Cantidad de inscritos por materias</a:t>
                      </a:r>
                    </a:p>
                  </a:txBody>
                  <a:tcPr/>
                </a:tc>
                <a:extLst>
                  <a:ext uri="{0D108BD9-81ED-4DB2-BD59-A6C34878D82A}">
                    <a16:rowId xmlns:a16="http://schemas.microsoft.com/office/drawing/2014/main" val="3088439161"/>
                  </a:ext>
                </a:extLst>
              </a:tr>
              <a:tr h="277571">
                <a:tc>
                  <a:txBody>
                    <a:bodyPr/>
                    <a:lstStyle/>
                    <a:p>
                      <a:r>
                        <a:rPr lang="es-MX" sz="1500"/>
                        <a:t>Cantidad de materias ofertadas</a:t>
                      </a:r>
                    </a:p>
                  </a:txBody>
                  <a:tcPr/>
                </a:tc>
                <a:extLst>
                  <a:ext uri="{0D108BD9-81ED-4DB2-BD59-A6C34878D82A}">
                    <a16:rowId xmlns:a16="http://schemas.microsoft.com/office/drawing/2014/main" val="3572809833"/>
                  </a:ext>
                </a:extLst>
              </a:tr>
              <a:tr h="277571">
                <a:tc>
                  <a:txBody>
                    <a:bodyPr/>
                    <a:lstStyle/>
                    <a:p>
                      <a:r>
                        <a:rPr lang="es-MX" sz="1500"/>
                        <a:t>Materias recurrentes</a:t>
                      </a:r>
                    </a:p>
                  </a:txBody>
                  <a:tcPr/>
                </a:tc>
                <a:extLst>
                  <a:ext uri="{0D108BD9-81ED-4DB2-BD59-A6C34878D82A}">
                    <a16:rowId xmlns:a16="http://schemas.microsoft.com/office/drawing/2014/main" val="2563870960"/>
                  </a:ext>
                </a:extLst>
              </a:tr>
            </a:tbl>
          </a:graphicData>
        </a:graphic>
      </p:graphicFrame>
      <p:graphicFrame>
        <p:nvGraphicFramePr>
          <p:cNvPr id="17" name="Tabla 4">
            <a:extLst>
              <a:ext uri="{FF2B5EF4-FFF2-40B4-BE49-F238E27FC236}">
                <a16:creationId xmlns:a16="http://schemas.microsoft.com/office/drawing/2014/main" id="{E34D4C14-A172-4408-F274-D18D6601D9C9}"/>
              </a:ext>
            </a:extLst>
          </p:cNvPr>
          <p:cNvGraphicFramePr>
            <a:graphicFrameLocks noGrp="1"/>
          </p:cNvGraphicFramePr>
          <p:nvPr/>
        </p:nvGraphicFramePr>
        <p:xfrm>
          <a:off x="8897244" y="2591509"/>
          <a:ext cx="1931669" cy="1600200"/>
        </p:xfrm>
        <a:graphic>
          <a:graphicData uri="http://schemas.openxmlformats.org/drawingml/2006/table">
            <a:tbl>
              <a:tblPr firstRow="1" bandRow="1">
                <a:tableStyleId>{5DA37D80-6434-44D0-A028-1B22A696006F}</a:tableStyleId>
              </a:tblPr>
              <a:tblGrid>
                <a:gridCol w="1931669">
                  <a:extLst>
                    <a:ext uri="{9D8B030D-6E8A-4147-A177-3AD203B41FA5}">
                      <a16:colId xmlns:a16="http://schemas.microsoft.com/office/drawing/2014/main" val="159659484"/>
                    </a:ext>
                  </a:extLst>
                </a:gridCol>
              </a:tblGrid>
              <a:tr h="277571">
                <a:tc>
                  <a:txBody>
                    <a:bodyPr/>
                    <a:lstStyle/>
                    <a:p>
                      <a:r>
                        <a:rPr lang="es-MX" sz="1500"/>
                        <a:t>Dimensiones</a:t>
                      </a:r>
                    </a:p>
                  </a:txBody>
                  <a:tcPr/>
                </a:tc>
                <a:extLst>
                  <a:ext uri="{0D108BD9-81ED-4DB2-BD59-A6C34878D82A}">
                    <a16:rowId xmlns:a16="http://schemas.microsoft.com/office/drawing/2014/main" val="2421154910"/>
                  </a:ext>
                </a:extLst>
              </a:tr>
              <a:tr h="277571">
                <a:tc>
                  <a:txBody>
                    <a:bodyPr/>
                    <a:lstStyle/>
                    <a:p>
                      <a:r>
                        <a:rPr lang="es-MX" sz="1500"/>
                        <a:t>Materia</a:t>
                      </a:r>
                    </a:p>
                  </a:txBody>
                  <a:tcPr/>
                </a:tc>
                <a:extLst>
                  <a:ext uri="{0D108BD9-81ED-4DB2-BD59-A6C34878D82A}">
                    <a16:rowId xmlns:a16="http://schemas.microsoft.com/office/drawing/2014/main" val="3412108757"/>
                  </a:ext>
                </a:extLst>
              </a:tr>
              <a:tr h="277571">
                <a:tc>
                  <a:txBody>
                    <a:bodyPr/>
                    <a:lstStyle/>
                    <a:p>
                      <a:r>
                        <a:rPr lang="es-MX" sz="1500"/>
                        <a:t>Estudiante</a:t>
                      </a:r>
                    </a:p>
                  </a:txBody>
                  <a:tcPr/>
                </a:tc>
                <a:extLst>
                  <a:ext uri="{0D108BD9-81ED-4DB2-BD59-A6C34878D82A}">
                    <a16:rowId xmlns:a16="http://schemas.microsoft.com/office/drawing/2014/main" val="3088439161"/>
                  </a:ext>
                </a:extLst>
              </a:tr>
              <a:tr h="277571">
                <a:tc>
                  <a:txBody>
                    <a:bodyPr/>
                    <a:lstStyle/>
                    <a:p>
                      <a:r>
                        <a:rPr lang="es-MX" sz="1500"/>
                        <a:t>Programa</a:t>
                      </a:r>
                    </a:p>
                  </a:txBody>
                  <a:tcPr/>
                </a:tc>
                <a:extLst>
                  <a:ext uri="{0D108BD9-81ED-4DB2-BD59-A6C34878D82A}">
                    <a16:rowId xmlns:a16="http://schemas.microsoft.com/office/drawing/2014/main" val="3572809833"/>
                  </a:ext>
                </a:extLst>
              </a:tr>
              <a:tr h="277571">
                <a:tc>
                  <a:txBody>
                    <a:bodyPr/>
                    <a:lstStyle/>
                    <a:p>
                      <a:r>
                        <a:rPr lang="es-MX" sz="1500"/>
                        <a:t>Horario</a:t>
                      </a:r>
                    </a:p>
                  </a:txBody>
                  <a:tcPr/>
                </a:tc>
                <a:extLst>
                  <a:ext uri="{0D108BD9-81ED-4DB2-BD59-A6C34878D82A}">
                    <a16:rowId xmlns:a16="http://schemas.microsoft.com/office/drawing/2014/main" val="733562168"/>
                  </a:ext>
                </a:extLst>
              </a:tr>
            </a:tbl>
          </a:graphicData>
        </a:graphic>
      </p:graphicFrame>
      <p:pic>
        <p:nvPicPr>
          <p:cNvPr id="18" name="Imagen 17">
            <a:extLst>
              <a:ext uri="{FF2B5EF4-FFF2-40B4-BE49-F238E27FC236}">
                <a16:creationId xmlns:a16="http://schemas.microsoft.com/office/drawing/2014/main" id="{E5A4DB02-9A16-1EF7-C16A-70630F07EE47}"/>
              </a:ext>
            </a:extLst>
          </p:cNvPr>
          <p:cNvPicPr>
            <a:picLocks noChangeAspect="1"/>
          </p:cNvPicPr>
          <p:nvPr/>
        </p:nvPicPr>
        <p:blipFill>
          <a:blip r:embed="rId8"/>
          <a:stretch>
            <a:fillRect/>
          </a:stretch>
        </p:blipFill>
        <p:spPr>
          <a:xfrm>
            <a:off x="5178490" y="5859624"/>
            <a:ext cx="1724276" cy="644757"/>
          </a:xfrm>
          <a:prstGeom prst="rect">
            <a:avLst/>
          </a:prstGeom>
        </p:spPr>
      </p:pic>
      <p:graphicFrame>
        <p:nvGraphicFramePr>
          <p:cNvPr id="20" name="Diagrama 19">
            <a:extLst>
              <a:ext uri="{FF2B5EF4-FFF2-40B4-BE49-F238E27FC236}">
                <a16:creationId xmlns:a16="http://schemas.microsoft.com/office/drawing/2014/main" id="{654D41E4-B77F-DBBD-6C86-CC6B289E0752}"/>
              </a:ext>
            </a:extLst>
          </p:cNvPr>
          <p:cNvGraphicFramePr/>
          <p:nvPr/>
        </p:nvGraphicFramePr>
        <p:xfrm>
          <a:off x="248518" y="778260"/>
          <a:ext cx="5420973" cy="107049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5" name="Imagen 24">
            <a:extLst>
              <a:ext uri="{FF2B5EF4-FFF2-40B4-BE49-F238E27FC236}">
                <a16:creationId xmlns:a16="http://schemas.microsoft.com/office/drawing/2014/main" id="{761873E7-43BF-D0B0-EB8A-3D012C8A6C5F}"/>
              </a:ext>
            </a:extLst>
          </p:cNvPr>
          <p:cNvPicPr>
            <a:picLocks noChangeAspect="1"/>
          </p:cNvPicPr>
          <p:nvPr/>
        </p:nvPicPr>
        <p:blipFill>
          <a:blip r:embed="rId14"/>
          <a:stretch>
            <a:fillRect/>
          </a:stretch>
        </p:blipFill>
        <p:spPr>
          <a:xfrm>
            <a:off x="624083" y="2407230"/>
            <a:ext cx="1518574" cy="1518574"/>
          </a:xfrm>
          <a:prstGeom prst="rect">
            <a:avLst/>
          </a:prstGeom>
        </p:spPr>
      </p:pic>
      <p:graphicFrame>
        <p:nvGraphicFramePr>
          <p:cNvPr id="27" name="Tabla 4">
            <a:extLst>
              <a:ext uri="{FF2B5EF4-FFF2-40B4-BE49-F238E27FC236}">
                <a16:creationId xmlns:a16="http://schemas.microsoft.com/office/drawing/2014/main" id="{6C40373E-6700-3102-8858-468649B52625}"/>
              </a:ext>
            </a:extLst>
          </p:cNvPr>
          <p:cNvGraphicFramePr>
            <a:graphicFrameLocks noGrp="1"/>
          </p:cNvGraphicFramePr>
          <p:nvPr/>
        </p:nvGraphicFramePr>
        <p:xfrm>
          <a:off x="2214113" y="4773282"/>
          <a:ext cx="3063685" cy="960120"/>
        </p:xfrm>
        <a:graphic>
          <a:graphicData uri="http://schemas.openxmlformats.org/drawingml/2006/table">
            <a:tbl>
              <a:tblPr firstRow="1" bandRow="1">
                <a:tableStyleId>{8799B23B-EC83-4686-B30A-512413B5E67A}</a:tableStyleId>
              </a:tblPr>
              <a:tblGrid>
                <a:gridCol w="3063685">
                  <a:extLst>
                    <a:ext uri="{9D8B030D-6E8A-4147-A177-3AD203B41FA5}">
                      <a16:colId xmlns:a16="http://schemas.microsoft.com/office/drawing/2014/main" val="159659484"/>
                    </a:ext>
                  </a:extLst>
                </a:gridCol>
              </a:tblGrid>
              <a:tr h="277571">
                <a:tc>
                  <a:txBody>
                    <a:bodyPr/>
                    <a:lstStyle/>
                    <a:p>
                      <a:r>
                        <a:rPr lang="es-MX" sz="1500"/>
                        <a:t>Medidas</a:t>
                      </a:r>
                    </a:p>
                  </a:txBody>
                  <a:tcPr/>
                </a:tc>
                <a:extLst>
                  <a:ext uri="{0D108BD9-81ED-4DB2-BD59-A6C34878D82A}">
                    <a16:rowId xmlns:a16="http://schemas.microsoft.com/office/drawing/2014/main" val="2421154910"/>
                  </a:ext>
                </a:extLst>
              </a:tr>
              <a:tr h="277571">
                <a:tc>
                  <a:txBody>
                    <a:bodyPr/>
                    <a:lstStyle/>
                    <a:p>
                      <a:r>
                        <a:rPr lang="es-MX" sz="1500"/>
                        <a:t>Materias con mayor demanda</a:t>
                      </a:r>
                    </a:p>
                  </a:txBody>
                  <a:tcPr/>
                </a:tc>
                <a:extLst>
                  <a:ext uri="{0D108BD9-81ED-4DB2-BD59-A6C34878D82A}">
                    <a16:rowId xmlns:a16="http://schemas.microsoft.com/office/drawing/2014/main" val="3088439161"/>
                  </a:ext>
                </a:extLst>
              </a:tr>
              <a:tr h="277571">
                <a:tc>
                  <a:txBody>
                    <a:bodyPr/>
                    <a:lstStyle/>
                    <a:p>
                      <a:r>
                        <a:rPr lang="es-MX" sz="1500"/>
                        <a:t>Numero de materias por modalidad</a:t>
                      </a:r>
                    </a:p>
                  </a:txBody>
                  <a:tcPr/>
                </a:tc>
                <a:extLst>
                  <a:ext uri="{0D108BD9-81ED-4DB2-BD59-A6C34878D82A}">
                    <a16:rowId xmlns:a16="http://schemas.microsoft.com/office/drawing/2014/main" val="3572809833"/>
                  </a:ext>
                </a:extLst>
              </a:tr>
            </a:tbl>
          </a:graphicData>
        </a:graphic>
      </p:graphicFrame>
      <p:graphicFrame>
        <p:nvGraphicFramePr>
          <p:cNvPr id="29" name="Tabla 4">
            <a:extLst>
              <a:ext uri="{FF2B5EF4-FFF2-40B4-BE49-F238E27FC236}">
                <a16:creationId xmlns:a16="http://schemas.microsoft.com/office/drawing/2014/main" id="{1716887F-554E-77E5-EB28-542B83462A28}"/>
              </a:ext>
            </a:extLst>
          </p:cNvPr>
          <p:cNvGraphicFramePr>
            <a:graphicFrameLocks noGrp="1"/>
          </p:cNvGraphicFramePr>
          <p:nvPr/>
        </p:nvGraphicFramePr>
        <p:xfrm>
          <a:off x="2617758" y="2396778"/>
          <a:ext cx="2127111" cy="1630590"/>
        </p:xfrm>
        <a:graphic>
          <a:graphicData uri="http://schemas.openxmlformats.org/drawingml/2006/table">
            <a:tbl>
              <a:tblPr firstRow="1" bandRow="1">
                <a:tableStyleId>{5DA37D80-6434-44D0-A028-1B22A696006F}</a:tableStyleId>
              </a:tblPr>
              <a:tblGrid>
                <a:gridCol w="2127111">
                  <a:extLst>
                    <a:ext uri="{9D8B030D-6E8A-4147-A177-3AD203B41FA5}">
                      <a16:colId xmlns:a16="http://schemas.microsoft.com/office/drawing/2014/main" val="159659484"/>
                    </a:ext>
                  </a:extLst>
                </a:gridCol>
              </a:tblGrid>
              <a:tr h="326118">
                <a:tc>
                  <a:txBody>
                    <a:bodyPr/>
                    <a:lstStyle/>
                    <a:p>
                      <a:r>
                        <a:rPr lang="es-MX" sz="1500"/>
                        <a:t>Dimensiones</a:t>
                      </a:r>
                    </a:p>
                  </a:txBody>
                  <a:tcPr/>
                </a:tc>
                <a:extLst>
                  <a:ext uri="{0D108BD9-81ED-4DB2-BD59-A6C34878D82A}">
                    <a16:rowId xmlns:a16="http://schemas.microsoft.com/office/drawing/2014/main" val="2421154910"/>
                  </a:ext>
                </a:extLst>
              </a:tr>
              <a:tr h="326118">
                <a:tc>
                  <a:txBody>
                    <a:bodyPr/>
                    <a:lstStyle/>
                    <a:p>
                      <a:r>
                        <a:rPr lang="es-MX" sz="1500"/>
                        <a:t>Estudiante</a:t>
                      </a:r>
                    </a:p>
                  </a:txBody>
                  <a:tcPr/>
                </a:tc>
                <a:extLst>
                  <a:ext uri="{0D108BD9-81ED-4DB2-BD59-A6C34878D82A}">
                    <a16:rowId xmlns:a16="http://schemas.microsoft.com/office/drawing/2014/main" val="3412108757"/>
                  </a:ext>
                </a:extLst>
              </a:tr>
              <a:tr h="326118">
                <a:tc>
                  <a:txBody>
                    <a:bodyPr/>
                    <a:lstStyle/>
                    <a:p>
                      <a:r>
                        <a:rPr lang="es-MX" sz="1500"/>
                        <a:t>Cursos</a:t>
                      </a:r>
                    </a:p>
                  </a:txBody>
                  <a:tcPr/>
                </a:tc>
                <a:extLst>
                  <a:ext uri="{0D108BD9-81ED-4DB2-BD59-A6C34878D82A}">
                    <a16:rowId xmlns:a16="http://schemas.microsoft.com/office/drawing/2014/main" val="3088439161"/>
                  </a:ext>
                </a:extLst>
              </a:tr>
              <a:tr h="326118">
                <a:tc>
                  <a:txBody>
                    <a:bodyPr/>
                    <a:lstStyle/>
                    <a:p>
                      <a:r>
                        <a:rPr lang="es-MX" sz="1500"/>
                        <a:t>Matrículas</a:t>
                      </a:r>
                    </a:p>
                  </a:txBody>
                  <a:tcPr/>
                </a:tc>
                <a:extLst>
                  <a:ext uri="{0D108BD9-81ED-4DB2-BD59-A6C34878D82A}">
                    <a16:rowId xmlns:a16="http://schemas.microsoft.com/office/drawing/2014/main" val="3572809833"/>
                  </a:ext>
                </a:extLst>
              </a:tr>
              <a:tr h="326118">
                <a:tc>
                  <a:txBody>
                    <a:bodyPr/>
                    <a:lstStyle/>
                    <a:p>
                      <a:r>
                        <a:rPr lang="es-MX" sz="1500"/>
                        <a:t>Docente</a:t>
                      </a:r>
                    </a:p>
                  </a:txBody>
                  <a:tcPr/>
                </a:tc>
                <a:extLst>
                  <a:ext uri="{0D108BD9-81ED-4DB2-BD59-A6C34878D82A}">
                    <a16:rowId xmlns:a16="http://schemas.microsoft.com/office/drawing/2014/main" val="2563870960"/>
                  </a:ext>
                </a:extLst>
              </a:tr>
            </a:tbl>
          </a:graphicData>
        </a:graphic>
      </p:graphicFrame>
    </p:spTree>
    <p:extLst>
      <p:ext uri="{BB962C8B-B14F-4D97-AF65-F5344CB8AC3E}">
        <p14:creationId xmlns:p14="http://schemas.microsoft.com/office/powerpoint/2010/main" val="3357011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31C39D3-A443-4998-BF63-01288533AFCB}"/>
              </a:ext>
            </a:extLst>
          </p:cNvPr>
          <p:cNvSpPr txBox="1">
            <a:spLocks/>
          </p:cNvSpPr>
          <p:nvPr/>
        </p:nvSpPr>
        <p:spPr>
          <a:xfrm>
            <a:off x="88091" y="103087"/>
            <a:ext cx="9867941" cy="7222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a:solidFill>
                  <a:srgbClr val="C00000"/>
                </a:solidFill>
                <a:cs typeface="Calibri Light"/>
              </a:rPr>
              <a:t>Modelo Dimensional</a:t>
            </a:r>
          </a:p>
        </p:txBody>
      </p:sp>
      <p:pic>
        <p:nvPicPr>
          <p:cNvPr id="5" name="Imagen 4">
            <a:extLst>
              <a:ext uri="{FF2B5EF4-FFF2-40B4-BE49-F238E27FC236}">
                <a16:creationId xmlns:a16="http://schemas.microsoft.com/office/drawing/2014/main" id="{55CA8F1D-DF35-4936-A0DB-976BCE5ED1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808" y="1111804"/>
            <a:ext cx="6105525" cy="5353050"/>
          </a:xfrm>
          <a:prstGeom prst="rect">
            <a:avLst/>
          </a:prstGeom>
        </p:spPr>
      </p:pic>
      <p:sp>
        <p:nvSpPr>
          <p:cNvPr id="6" name="Cerrar llave 2">
            <a:extLst>
              <a:ext uri="{FF2B5EF4-FFF2-40B4-BE49-F238E27FC236}">
                <a16:creationId xmlns:a16="http://schemas.microsoft.com/office/drawing/2014/main" id="{B357BBB9-B703-4D81-A163-6C8728ACDD44}"/>
              </a:ext>
            </a:extLst>
          </p:cNvPr>
          <p:cNvSpPr/>
          <p:nvPr/>
        </p:nvSpPr>
        <p:spPr>
          <a:xfrm>
            <a:off x="7886700" y="1228725"/>
            <a:ext cx="962025" cy="481012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7" name="CuadroTexto 3">
            <a:extLst>
              <a:ext uri="{FF2B5EF4-FFF2-40B4-BE49-F238E27FC236}">
                <a16:creationId xmlns:a16="http://schemas.microsoft.com/office/drawing/2014/main" id="{8319E326-2691-4177-81A1-820C6400341C}"/>
              </a:ext>
            </a:extLst>
          </p:cNvPr>
          <p:cNvSpPr txBox="1"/>
          <p:nvPr/>
        </p:nvSpPr>
        <p:spPr>
          <a:xfrm>
            <a:off x="9106677" y="3172122"/>
            <a:ext cx="2819400" cy="1754326"/>
          </a:xfrm>
          <a:prstGeom prst="rect">
            <a:avLst/>
          </a:prstGeom>
          <a:noFill/>
        </p:spPr>
        <p:txBody>
          <a:bodyPr wrap="square" rtlCol="0">
            <a:spAutoFit/>
          </a:bodyPr>
          <a:lstStyle/>
          <a:p>
            <a:r>
              <a:rPr lang="es-MX"/>
              <a:t>Modelo conceptual enfocado en las matrículas de los estudiantes donde los hechos son las matriculas y se vincula a las dimensiones. </a:t>
            </a:r>
          </a:p>
        </p:txBody>
      </p:sp>
    </p:spTree>
    <p:extLst>
      <p:ext uri="{BB962C8B-B14F-4D97-AF65-F5344CB8AC3E}">
        <p14:creationId xmlns:p14="http://schemas.microsoft.com/office/powerpoint/2010/main" val="241116567"/>
      </p:ext>
    </p:extLst>
  </p:cSld>
  <p:clrMapOvr>
    <a:masterClrMapping/>
  </p:clrMapOvr>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8422EA18-43FD-4BDA-B11A-7EF0C32E420E}"/>
              </a:ext>
            </a:extLst>
          </p:cNvPr>
          <p:cNvSpPr txBox="1">
            <a:spLocks/>
          </p:cNvSpPr>
          <p:nvPr/>
        </p:nvSpPr>
        <p:spPr>
          <a:xfrm>
            <a:off x="88091" y="103087"/>
            <a:ext cx="9867941" cy="7222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a:solidFill>
                  <a:srgbClr val="C00000"/>
                </a:solidFill>
                <a:cs typeface="Calibri Light"/>
              </a:rPr>
              <a:t>Ciclo de Vida desde la Vista del Negocio</a:t>
            </a:r>
          </a:p>
        </p:txBody>
      </p:sp>
      <p:sp>
        <p:nvSpPr>
          <p:cNvPr id="7" name="CuadroTexto 6">
            <a:extLst>
              <a:ext uri="{FF2B5EF4-FFF2-40B4-BE49-F238E27FC236}">
                <a16:creationId xmlns:a16="http://schemas.microsoft.com/office/drawing/2014/main" id="{36C0E760-C197-4B0B-8091-031C15B8B484}"/>
              </a:ext>
            </a:extLst>
          </p:cNvPr>
          <p:cNvSpPr txBox="1"/>
          <p:nvPr/>
        </p:nvSpPr>
        <p:spPr>
          <a:xfrm>
            <a:off x="2929813" y="3207011"/>
            <a:ext cx="6176864" cy="369332"/>
          </a:xfrm>
          <a:prstGeom prst="rect">
            <a:avLst/>
          </a:prstGeom>
          <a:noFill/>
        </p:spPr>
        <p:txBody>
          <a:bodyPr wrap="square">
            <a:spAutoFit/>
          </a:bodyPr>
          <a:lstStyle/>
          <a:p>
            <a:endParaRPr lang="es-MX"/>
          </a:p>
        </p:txBody>
      </p:sp>
      <p:sp>
        <p:nvSpPr>
          <p:cNvPr id="3" name="CuadroTexto 2">
            <a:extLst>
              <a:ext uri="{FF2B5EF4-FFF2-40B4-BE49-F238E27FC236}">
                <a16:creationId xmlns:a16="http://schemas.microsoft.com/office/drawing/2014/main" id="{7F4E83D0-0B31-4805-3DF5-E0D51A37262F}"/>
              </a:ext>
            </a:extLst>
          </p:cNvPr>
          <p:cNvSpPr txBox="1"/>
          <p:nvPr/>
        </p:nvSpPr>
        <p:spPr>
          <a:xfrm>
            <a:off x="2043939" y="1174574"/>
            <a:ext cx="7948612" cy="646331"/>
          </a:xfrm>
          <a:prstGeom prst="rect">
            <a:avLst/>
          </a:prstGeom>
          <a:noFill/>
        </p:spPr>
        <p:txBody>
          <a:bodyPr wrap="square">
            <a:spAutoFit/>
          </a:bodyPr>
          <a:lstStyle/>
          <a:p>
            <a:r>
              <a:rPr lang="es-CO"/>
              <a:t>Objetivo: Asegurar que los datos generen valor para la institución al respaldar la toma de decisiones estratégicas y operativas.</a:t>
            </a:r>
          </a:p>
        </p:txBody>
      </p:sp>
      <p:graphicFrame>
        <p:nvGraphicFramePr>
          <p:cNvPr id="4" name="Diagrama 3">
            <a:extLst>
              <a:ext uri="{FF2B5EF4-FFF2-40B4-BE49-F238E27FC236}">
                <a16:creationId xmlns:a16="http://schemas.microsoft.com/office/drawing/2014/main" id="{9344CBF0-84F8-89F2-6E2C-680060D3B4F7}"/>
              </a:ext>
            </a:extLst>
          </p:cNvPr>
          <p:cNvGraphicFramePr/>
          <p:nvPr>
            <p:extLst>
              <p:ext uri="{D42A27DB-BD31-4B8C-83A1-F6EECF244321}">
                <p14:modId xmlns:p14="http://schemas.microsoft.com/office/powerpoint/2010/main" val="4250130087"/>
              </p:ext>
            </p:extLst>
          </p:nvPr>
        </p:nvGraphicFramePr>
        <p:xfrm>
          <a:off x="755629" y="1585661"/>
          <a:ext cx="10680741" cy="44214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7224076"/>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A3032-6D5F-B04C-FEAC-7E9EB42B164F}"/>
            </a:ext>
          </a:extLst>
        </p:cNvPr>
        <p:cNvGrpSpPr/>
        <p:nvPr/>
      </p:nvGrpSpPr>
      <p:grpSpPr>
        <a:xfrm>
          <a:off x="0" y="0"/>
          <a:ext cx="0" cy="0"/>
          <a:chOff x="0" y="0"/>
          <a:chExt cx="0" cy="0"/>
        </a:xfrm>
      </p:grpSpPr>
      <p:sp>
        <p:nvSpPr>
          <p:cNvPr id="5" name="Título 1">
            <a:extLst>
              <a:ext uri="{FF2B5EF4-FFF2-40B4-BE49-F238E27FC236}">
                <a16:creationId xmlns:a16="http://schemas.microsoft.com/office/drawing/2014/main" id="{9D4FB8AF-BCDA-523B-D068-052E69B380D3}"/>
              </a:ext>
            </a:extLst>
          </p:cNvPr>
          <p:cNvSpPr txBox="1">
            <a:spLocks/>
          </p:cNvSpPr>
          <p:nvPr/>
        </p:nvSpPr>
        <p:spPr>
          <a:xfrm>
            <a:off x="88091" y="103087"/>
            <a:ext cx="9867941" cy="7222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a:solidFill>
                  <a:srgbClr val="C00000"/>
                </a:solidFill>
                <a:cs typeface="Calibri Light"/>
              </a:rPr>
              <a:t>Ciclo de Vida desde la Vista Tecnológica</a:t>
            </a:r>
          </a:p>
        </p:txBody>
      </p:sp>
      <p:sp>
        <p:nvSpPr>
          <p:cNvPr id="7" name="CuadroTexto 6">
            <a:extLst>
              <a:ext uri="{FF2B5EF4-FFF2-40B4-BE49-F238E27FC236}">
                <a16:creationId xmlns:a16="http://schemas.microsoft.com/office/drawing/2014/main" id="{954DB7E7-3A51-3CE5-406E-ADE59FA6158B}"/>
              </a:ext>
            </a:extLst>
          </p:cNvPr>
          <p:cNvSpPr txBox="1"/>
          <p:nvPr/>
        </p:nvSpPr>
        <p:spPr>
          <a:xfrm>
            <a:off x="2929813" y="3207011"/>
            <a:ext cx="6176864" cy="369332"/>
          </a:xfrm>
          <a:prstGeom prst="rect">
            <a:avLst/>
          </a:prstGeom>
          <a:noFill/>
        </p:spPr>
        <p:txBody>
          <a:bodyPr wrap="square">
            <a:spAutoFit/>
          </a:bodyPr>
          <a:lstStyle/>
          <a:p>
            <a:endParaRPr lang="es-MX"/>
          </a:p>
        </p:txBody>
      </p:sp>
      <p:sp>
        <p:nvSpPr>
          <p:cNvPr id="3" name="CuadroTexto 2">
            <a:extLst>
              <a:ext uri="{FF2B5EF4-FFF2-40B4-BE49-F238E27FC236}">
                <a16:creationId xmlns:a16="http://schemas.microsoft.com/office/drawing/2014/main" id="{BE35E422-3974-C407-6657-9BCDD3E18EED}"/>
              </a:ext>
            </a:extLst>
          </p:cNvPr>
          <p:cNvSpPr txBox="1"/>
          <p:nvPr/>
        </p:nvSpPr>
        <p:spPr>
          <a:xfrm>
            <a:off x="2043939" y="984074"/>
            <a:ext cx="7948612" cy="646331"/>
          </a:xfrm>
          <a:prstGeom prst="rect">
            <a:avLst/>
          </a:prstGeom>
          <a:noFill/>
        </p:spPr>
        <p:txBody>
          <a:bodyPr wrap="square">
            <a:spAutoFit/>
          </a:bodyPr>
          <a:lstStyle/>
          <a:p>
            <a:r>
              <a:rPr lang="es-CO"/>
              <a:t>Objetivo: </a:t>
            </a:r>
            <a:r>
              <a:rPr lang="es-MX"/>
              <a:t>Garantizar la infraestructura y los sistemas necesarios para capturar, almacenar, procesar y proteger los datos.</a:t>
            </a:r>
            <a:endParaRPr lang="es-CO"/>
          </a:p>
        </p:txBody>
      </p:sp>
      <p:graphicFrame>
        <p:nvGraphicFramePr>
          <p:cNvPr id="4" name="Diagrama 3">
            <a:extLst>
              <a:ext uri="{FF2B5EF4-FFF2-40B4-BE49-F238E27FC236}">
                <a16:creationId xmlns:a16="http://schemas.microsoft.com/office/drawing/2014/main" id="{34E44F54-D63D-4433-4CBF-2C8D73E9D3D1}"/>
              </a:ext>
            </a:extLst>
          </p:cNvPr>
          <p:cNvGraphicFramePr/>
          <p:nvPr>
            <p:extLst>
              <p:ext uri="{D42A27DB-BD31-4B8C-83A1-F6EECF244321}">
                <p14:modId xmlns:p14="http://schemas.microsoft.com/office/powerpoint/2010/main" val="1445469688"/>
              </p:ext>
            </p:extLst>
          </p:nvPr>
        </p:nvGraphicFramePr>
        <p:xfrm>
          <a:off x="755629" y="1585661"/>
          <a:ext cx="10680741" cy="44214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3025625"/>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83F3BA1E-7151-4C81-8582-2A1FF9683B8F}"/>
              </a:ext>
            </a:extLst>
          </p:cNvPr>
          <p:cNvSpPr txBox="1">
            <a:spLocks/>
          </p:cNvSpPr>
          <p:nvPr/>
        </p:nvSpPr>
        <p:spPr>
          <a:xfrm>
            <a:off x="85725" y="113505"/>
            <a:ext cx="6124575" cy="68991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a:solidFill>
                  <a:srgbClr val="C00000"/>
                </a:solidFill>
              </a:rPr>
              <a:t>Conceptos de negocio</a:t>
            </a:r>
          </a:p>
        </p:txBody>
      </p:sp>
      <p:pic>
        <p:nvPicPr>
          <p:cNvPr id="5" name="Imagen 4" descr="Icono de Alumnos Meticulous Lineal Color | Freepik">
            <a:extLst>
              <a:ext uri="{FF2B5EF4-FFF2-40B4-BE49-F238E27FC236}">
                <a16:creationId xmlns:a16="http://schemas.microsoft.com/office/drawing/2014/main" id="{7C8F8D93-631B-4107-8DF9-9990105D56FB}"/>
              </a:ext>
            </a:extLst>
          </p:cNvPr>
          <p:cNvPicPr>
            <a:picLocks noChangeAspect="1"/>
          </p:cNvPicPr>
          <p:nvPr/>
        </p:nvPicPr>
        <p:blipFill>
          <a:blip r:embed="rId3"/>
          <a:stretch>
            <a:fillRect/>
          </a:stretch>
        </p:blipFill>
        <p:spPr>
          <a:xfrm>
            <a:off x="352055" y="996153"/>
            <a:ext cx="875112" cy="870351"/>
          </a:xfrm>
          <a:prstGeom prst="rect">
            <a:avLst/>
          </a:prstGeom>
        </p:spPr>
      </p:pic>
      <p:sp>
        <p:nvSpPr>
          <p:cNvPr id="6" name="CuadroTexto 5">
            <a:extLst>
              <a:ext uri="{FF2B5EF4-FFF2-40B4-BE49-F238E27FC236}">
                <a16:creationId xmlns:a16="http://schemas.microsoft.com/office/drawing/2014/main" id="{D8FB96D8-358A-434A-9E07-EC3491A10BB3}"/>
              </a:ext>
            </a:extLst>
          </p:cNvPr>
          <p:cNvSpPr txBox="1"/>
          <p:nvPr/>
        </p:nvSpPr>
        <p:spPr>
          <a:xfrm>
            <a:off x="1347703" y="1122539"/>
            <a:ext cx="3721974" cy="830997"/>
          </a:xfrm>
          <a:prstGeom prst="rect">
            <a:avLst/>
          </a:prstGeom>
          <a:solidFill>
            <a:schemeClr val="bg1">
              <a:lumMod val="75000"/>
            </a:schemeClr>
          </a:solidFill>
          <a:effectLst>
            <a:outerShdw blurRad="50800" dist="38100" dir="16200000" rotWithShape="0">
              <a:prstClr val="black">
                <a:alpha val="40000"/>
              </a:prstClr>
            </a:outerShdw>
          </a:effectLst>
          <a:scene3d>
            <a:camera prst="orthographicFront"/>
            <a:lightRig rig="threePt" dir="t"/>
          </a:scene3d>
          <a:sp3d>
            <a:bevelT prst="angle"/>
          </a:sp3d>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s-MX" sz="1600">
                <a:solidFill>
                  <a:schemeClr val="tx1"/>
                </a:solidFill>
              </a:rPr>
              <a:t>Persona inscrita en el programa de posgrado que realiza actividades académicas (cursos, evaluaciones, etc.).</a:t>
            </a:r>
          </a:p>
        </p:txBody>
      </p:sp>
      <p:sp>
        <p:nvSpPr>
          <p:cNvPr id="7" name="CuadroTexto 6">
            <a:extLst>
              <a:ext uri="{FF2B5EF4-FFF2-40B4-BE49-F238E27FC236}">
                <a16:creationId xmlns:a16="http://schemas.microsoft.com/office/drawing/2014/main" id="{294D3547-0903-4C1E-A183-7697A1FB2F35}"/>
              </a:ext>
            </a:extLst>
          </p:cNvPr>
          <p:cNvSpPr txBox="1"/>
          <p:nvPr/>
        </p:nvSpPr>
        <p:spPr>
          <a:xfrm>
            <a:off x="1342008" y="871306"/>
            <a:ext cx="1509621" cy="338554"/>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s-CO"/>
            </a:defPPr>
            <a:lvl1pPr algn="ctr">
              <a:defRPr>
                <a:solidFill>
                  <a:schemeClr val="lt1"/>
                </a:solidFill>
                <a:ea typeface="Calibri"/>
                <a:cs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s-MX" sz="1600"/>
              <a:t>Estudiante</a:t>
            </a:r>
          </a:p>
        </p:txBody>
      </p:sp>
      <p:pic>
        <p:nvPicPr>
          <p:cNvPr id="8" name="Imagen 7" descr="Profesor - Iconos gratis de usuario">
            <a:extLst>
              <a:ext uri="{FF2B5EF4-FFF2-40B4-BE49-F238E27FC236}">
                <a16:creationId xmlns:a16="http://schemas.microsoft.com/office/drawing/2014/main" id="{2E6B70FE-003F-40F3-8F44-F4AE36B9E025}"/>
              </a:ext>
            </a:extLst>
          </p:cNvPr>
          <p:cNvPicPr>
            <a:picLocks noChangeAspect="1"/>
          </p:cNvPicPr>
          <p:nvPr/>
        </p:nvPicPr>
        <p:blipFill>
          <a:blip r:embed="rId4"/>
          <a:stretch>
            <a:fillRect/>
          </a:stretch>
        </p:blipFill>
        <p:spPr>
          <a:xfrm>
            <a:off x="419311" y="2403568"/>
            <a:ext cx="879875" cy="870352"/>
          </a:xfrm>
          <a:prstGeom prst="rect">
            <a:avLst/>
          </a:prstGeom>
        </p:spPr>
      </p:pic>
      <p:sp>
        <p:nvSpPr>
          <p:cNvPr id="9" name="CuadroTexto 8">
            <a:extLst>
              <a:ext uri="{FF2B5EF4-FFF2-40B4-BE49-F238E27FC236}">
                <a16:creationId xmlns:a16="http://schemas.microsoft.com/office/drawing/2014/main" id="{664D9B09-4302-46E1-9FB6-38F2058BE470}"/>
              </a:ext>
            </a:extLst>
          </p:cNvPr>
          <p:cNvSpPr txBox="1"/>
          <p:nvPr/>
        </p:nvSpPr>
        <p:spPr>
          <a:xfrm>
            <a:off x="1350944" y="2515578"/>
            <a:ext cx="3736352" cy="830997"/>
          </a:xfrm>
          <a:prstGeom prst="rect">
            <a:avLst/>
          </a:prstGeom>
          <a:solidFill>
            <a:schemeClr val="bg1">
              <a:lumMod val="75000"/>
            </a:schemeClr>
          </a:solidFill>
          <a:effectLst>
            <a:outerShdw blurRad="50800" dist="38100" dir="16200000" rotWithShape="0">
              <a:prstClr val="black">
                <a:alpha val="40000"/>
              </a:prstClr>
            </a:outerShdw>
          </a:effectLst>
          <a:scene3d>
            <a:camera prst="orthographicFront"/>
            <a:lightRig rig="threePt" dir="t"/>
          </a:scene3d>
          <a:sp3d>
            <a:bevelT prst="angle"/>
          </a:sp3d>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s-CO"/>
            </a:defPPr>
            <a:lvl1pPr>
              <a:defRPr sz="1600">
                <a:solidFill>
                  <a:schemeClr val="tx1"/>
                </a:solidFill>
              </a:defRPr>
            </a:lvl1pPr>
          </a:lstStyle>
          <a:p>
            <a:r>
              <a:rPr lang="es-MX"/>
              <a:t>Personal docente que imparte cursos dentro del programa de posgrado y evalúa el rendimiento de los estudiantes.</a:t>
            </a:r>
          </a:p>
        </p:txBody>
      </p:sp>
      <p:sp>
        <p:nvSpPr>
          <p:cNvPr id="10" name="CuadroTexto 9">
            <a:extLst>
              <a:ext uri="{FF2B5EF4-FFF2-40B4-BE49-F238E27FC236}">
                <a16:creationId xmlns:a16="http://schemas.microsoft.com/office/drawing/2014/main" id="{7C957D2D-E570-4AB7-8529-B7160FE18D68}"/>
              </a:ext>
            </a:extLst>
          </p:cNvPr>
          <p:cNvSpPr txBox="1"/>
          <p:nvPr/>
        </p:nvSpPr>
        <p:spPr>
          <a:xfrm>
            <a:off x="1341247" y="2248425"/>
            <a:ext cx="920149" cy="338554"/>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s-CO"/>
            </a:defPPr>
            <a:lvl1pPr>
              <a:defRPr sz="1600">
                <a:solidFill>
                  <a:schemeClr val="lt1"/>
                </a:solidFill>
                <a:ea typeface="Calibri"/>
                <a:cs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a:t>Profesor</a:t>
            </a:r>
          </a:p>
        </p:txBody>
      </p:sp>
      <p:pic>
        <p:nvPicPr>
          <p:cNvPr id="11" name="Imagen 10" descr="Curso - Iconos gratis de educación">
            <a:extLst>
              <a:ext uri="{FF2B5EF4-FFF2-40B4-BE49-F238E27FC236}">
                <a16:creationId xmlns:a16="http://schemas.microsoft.com/office/drawing/2014/main" id="{EED2D95F-F005-4858-BF26-7E3FBBDAD08B}"/>
              </a:ext>
            </a:extLst>
          </p:cNvPr>
          <p:cNvPicPr>
            <a:picLocks noChangeAspect="1"/>
          </p:cNvPicPr>
          <p:nvPr/>
        </p:nvPicPr>
        <p:blipFill>
          <a:blip r:embed="rId5"/>
          <a:stretch>
            <a:fillRect/>
          </a:stretch>
        </p:blipFill>
        <p:spPr>
          <a:xfrm>
            <a:off x="406410" y="3694423"/>
            <a:ext cx="923691" cy="949521"/>
          </a:xfrm>
          <a:prstGeom prst="rect">
            <a:avLst/>
          </a:prstGeom>
        </p:spPr>
      </p:pic>
      <p:sp>
        <p:nvSpPr>
          <p:cNvPr id="12" name="CuadroTexto 11">
            <a:extLst>
              <a:ext uri="{FF2B5EF4-FFF2-40B4-BE49-F238E27FC236}">
                <a16:creationId xmlns:a16="http://schemas.microsoft.com/office/drawing/2014/main" id="{C4D66FBD-DA3A-4CE2-9C1D-DDBCD8449DCA}"/>
              </a:ext>
            </a:extLst>
          </p:cNvPr>
          <p:cNvSpPr txBox="1"/>
          <p:nvPr/>
        </p:nvSpPr>
        <p:spPr>
          <a:xfrm>
            <a:off x="1400223" y="3898759"/>
            <a:ext cx="3721974" cy="1323439"/>
          </a:xfrm>
          <a:prstGeom prst="rect">
            <a:avLst/>
          </a:prstGeom>
          <a:solidFill>
            <a:schemeClr val="bg1">
              <a:lumMod val="75000"/>
            </a:schemeClr>
          </a:solidFill>
          <a:effectLst>
            <a:outerShdw blurRad="50800" dist="38100" dir="16200000" rotWithShape="0">
              <a:prstClr val="black">
                <a:alpha val="40000"/>
              </a:prstClr>
            </a:outerShdw>
          </a:effectLst>
          <a:scene3d>
            <a:camera prst="orthographicFront"/>
            <a:lightRig rig="threePt" dir="t"/>
          </a:scene3d>
          <a:sp3d>
            <a:bevelT prst="angle"/>
          </a:sp3d>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s-CO"/>
            </a:defPPr>
            <a:lvl1pPr>
              <a:defRPr sz="1600">
                <a:solidFill>
                  <a:schemeClr val="tx1"/>
                </a:solidFill>
              </a:defRPr>
            </a:lvl1pPr>
          </a:lstStyle>
          <a:p>
            <a:r>
              <a:rPr lang="es-MX"/>
              <a:t>Actividad académica que los estudiantes deben completar para obtener créditos en el programa. Los cursos son impartidos por profesores y pueden tener componentes específicos.</a:t>
            </a:r>
          </a:p>
        </p:txBody>
      </p:sp>
      <p:sp>
        <p:nvSpPr>
          <p:cNvPr id="13" name="CuadroTexto 12">
            <a:extLst>
              <a:ext uri="{FF2B5EF4-FFF2-40B4-BE49-F238E27FC236}">
                <a16:creationId xmlns:a16="http://schemas.microsoft.com/office/drawing/2014/main" id="{753733EA-59EA-4B55-AB97-333DB09E3CC6}"/>
              </a:ext>
            </a:extLst>
          </p:cNvPr>
          <p:cNvSpPr txBox="1"/>
          <p:nvPr/>
        </p:nvSpPr>
        <p:spPr>
          <a:xfrm>
            <a:off x="1376767" y="3631606"/>
            <a:ext cx="920149" cy="338554"/>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s-CO"/>
            </a:defPPr>
            <a:lvl1pPr>
              <a:defRPr sz="1600">
                <a:solidFill>
                  <a:schemeClr val="lt1"/>
                </a:solidFill>
                <a:ea typeface="Calibri"/>
                <a:cs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a:t>Curso</a:t>
            </a:r>
          </a:p>
        </p:txBody>
      </p:sp>
      <p:pic>
        <p:nvPicPr>
          <p:cNvPr id="14" name="Imagen 13" descr="Dibujo De Icono Programa Académico Inclusivo Con Idea Especial Trazo  Editable Vector PNG ,dibujos Dibujo De Oreja, Dibujo De Mesa, Arte Lineal  PNG y Vector para Descargar Gratis | Pngtree">
            <a:extLst>
              <a:ext uri="{FF2B5EF4-FFF2-40B4-BE49-F238E27FC236}">
                <a16:creationId xmlns:a16="http://schemas.microsoft.com/office/drawing/2014/main" id="{6CBEC901-249C-400C-9E97-72B077BE23F6}"/>
              </a:ext>
            </a:extLst>
          </p:cNvPr>
          <p:cNvPicPr>
            <a:picLocks noChangeAspect="1"/>
          </p:cNvPicPr>
          <p:nvPr/>
        </p:nvPicPr>
        <p:blipFill>
          <a:blip r:embed="rId6"/>
          <a:stretch>
            <a:fillRect/>
          </a:stretch>
        </p:blipFill>
        <p:spPr>
          <a:xfrm>
            <a:off x="3247311" y="5382734"/>
            <a:ext cx="834457" cy="1190066"/>
          </a:xfrm>
          <a:prstGeom prst="rect">
            <a:avLst/>
          </a:prstGeom>
        </p:spPr>
      </p:pic>
      <p:sp>
        <p:nvSpPr>
          <p:cNvPr id="15" name="CuadroTexto 14">
            <a:extLst>
              <a:ext uri="{FF2B5EF4-FFF2-40B4-BE49-F238E27FC236}">
                <a16:creationId xmlns:a16="http://schemas.microsoft.com/office/drawing/2014/main" id="{8E160660-A2E1-4F25-953B-E38266EEDEB1}"/>
              </a:ext>
            </a:extLst>
          </p:cNvPr>
          <p:cNvSpPr txBox="1"/>
          <p:nvPr/>
        </p:nvSpPr>
        <p:spPr>
          <a:xfrm>
            <a:off x="4230486" y="5760786"/>
            <a:ext cx="4469597" cy="830997"/>
          </a:xfrm>
          <a:prstGeom prst="rect">
            <a:avLst/>
          </a:prstGeom>
          <a:solidFill>
            <a:schemeClr val="bg1">
              <a:lumMod val="75000"/>
            </a:schemeClr>
          </a:solidFill>
          <a:effectLst>
            <a:outerShdw blurRad="50800" dist="38100" dir="16200000" rotWithShape="0">
              <a:prstClr val="black">
                <a:alpha val="40000"/>
              </a:prstClr>
            </a:outerShdw>
          </a:effectLst>
          <a:scene3d>
            <a:camera prst="orthographicFront"/>
            <a:lightRig rig="threePt" dir="t"/>
          </a:scene3d>
          <a:sp3d>
            <a:bevelT prst="angle"/>
          </a:sp3d>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s-CO"/>
            </a:defPPr>
            <a:lvl1pPr>
              <a:defRPr sz="1600">
                <a:solidFill>
                  <a:schemeClr val="tx1"/>
                </a:solidFill>
              </a:defRPr>
            </a:lvl1pPr>
          </a:lstStyle>
          <a:p>
            <a:r>
              <a:rPr lang="es-MX"/>
              <a:t>Conjunto de cursos y actividades académicas que el estudiante debe completar para obtener su grado académico.</a:t>
            </a:r>
          </a:p>
        </p:txBody>
      </p:sp>
      <p:sp>
        <p:nvSpPr>
          <p:cNvPr id="16" name="CuadroTexto 15">
            <a:extLst>
              <a:ext uri="{FF2B5EF4-FFF2-40B4-BE49-F238E27FC236}">
                <a16:creationId xmlns:a16="http://schemas.microsoft.com/office/drawing/2014/main" id="{A6F9D9FC-0340-4678-B5F1-8951643F09C9}"/>
              </a:ext>
            </a:extLst>
          </p:cNvPr>
          <p:cNvSpPr txBox="1"/>
          <p:nvPr/>
        </p:nvSpPr>
        <p:spPr>
          <a:xfrm>
            <a:off x="4224794" y="5437667"/>
            <a:ext cx="1495242" cy="338554"/>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s-CO"/>
            </a:defPPr>
            <a:lvl1pPr>
              <a:defRPr sz="1600">
                <a:solidFill>
                  <a:schemeClr val="lt1"/>
                </a:solidFill>
                <a:ea typeface="Calibri"/>
                <a:cs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a:t>Programa</a:t>
            </a:r>
          </a:p>
        </p:txBody>
      </p:sp>
      <p:pic>
        <p:nvPicPr>
          <p:cNvPr id="17" name="Imagen 16" descr="Evaluación - Iconos gratis de negocios y finanzas">
            <a:extLst>
              <a:ext uri="{FF2B5EF4-FFF2-40B4-BE49-F238E27FC236}">
                <a16:creationId xmlns:a16="http://schemas.microsoft.com/office/drawing/2014/main" id="{2E5A0EF5-E658-4F0A-8BE7-F95456AB2947}"/>
              </a:ext>
            </a:extLst>
          </p:cNvPr>
          <p:cNvPicPr>
            <a:picLocks noChangeAspect="1"/>
          </p:cNvPicPr>
          <p:nvPr/>
        </p:nvPicPr>
        <p:blipFill>
          <a:blip r:embed="rId7"/>
          <a:stretch>
            <a:fillRect/>
          </a:stretch>
        </p:blipFill>
        <p:spPr>
          <a:xfrm>
            <a:off x="6066526" y="932867"/>
            <a:ext cx="920149" cy="915426"/>
          </a:xfrm>
          <a:prstGeom prst="rect">
            <a:avLst/>
          </a:prstGeom>
        </p:spPr>
      </p:pic>
      <p:sp>
        <p:nvSpPr>
          <p:cNvPr id="18" name="CuadroTexto 17">
            <a:extLst>
              <a:ext uri="{FF2B5EF4-FFF2-40B4-BE49-F238E27FC236}">
                <a16:creationId xmlns:a16="http://schemas.microsoft.com/office/drawing/2014/main" id="{63FA88B1-0B7A-449D-8A18-6F899BF7CF02}"/>
              </a:ext>
            </a:extLst>
          </p:cNvPr>
          <p:cNvSpPr txBox="1"/>
          <p:nvPr/>
        </p:nvSpPr>
        <p:spPr>
          <a:xfrm>
            <a:off x="7100990" y="1121772"/>
            <a:ext cx="3721974" cy="1077218"/>
          </a:xfrm>
          <a:prstGeom prst="rect">
            <a:avLst/>
          </a:prstGeom>
          <a:solidFill>
            <a:schemeClr val="bg1">
              <a:lumMod val="75000"/>
            </a:schemeClr>
          </a:solidFill>
          <a:effectLst>
            <a:outerShdw blurRad="50800" dist="38100" dir="16200000" rotWithShape="0">
              <a:prstClr val="black">
                <a:alpha val="40000"/>
              </a:prstClr>
            </a:outerShdw>
          </a:effectLst>
          <a:scene3d>
            <a:camera prst="orthographicFront"/>
            <a:lightRig rig="threePt" dir="t"/>
          </a:scene3d>
          <a:sp3d>
            <a:bevelT prst="angle"/>
          </a:sp3d>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s-CO"/>
            </a:defPPr>
            <a:lvl1pPr>
              <a:defRPr sz="1600">
                <a:solidFill>
                  <a:schemeClr val="tx1"/>
                </a:solidFill>
              </a:defRPr>
            </a:lvl1pPr>
          </a:lstStyle>
          <a:p>
            <a:r>
              <a:rPr lang="es-MX"/>
              <a:t>Sistema de medición del rendimiento académico de los estudiantes en los cursos a través de notas asignadas a diferentes actividades (exámenes, trabajos, etc.).</a:t>
            </a:r>
          </a:p>
        </p:txBody>
      </p:sp>
      <p:sp>
        <p:nvSpPr>
          <p:cNvPr id="19" name="CuadroTexto 18">
            <a:extLst>
              <a:ext uri="{FF2B5EF4-FFF2-40B4-BE49-F238E27FC236}">
                <a16:creationId xmlns:a16="http://schemas.microsoft.com/office/drawing/2014/main" id="{2997DA5F-8836-43A5-84BE-A0C1EC410099}"/>
              </a:ext>
            </a:extLst>
          </p:cNvPr>
          <p:cNvSpPr txBox="1"/>
          <p:nvPr/>
        </p:nvSpPr>
        <p:spPr>
          <a:xfrm>
            <a:off x="7094986" y="856161"/>
            <a:ext cx="1423356" cy="338554"/>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s-CO"/>
            </a:defPPr>
            <a:lvl1pPr>
              <a:defRPr sz="1600">
                <a:solidFill>
                  <a:schemeClr val="lt1"/>
                </a:solidFill>
                <a:ea typeface="Calibri"/>
                <a:cs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a:t>Evaluación</a:t>
            </a:r>
          </a:p>
        </p:txBody>
      </p:sp>
      <p:pic>
        <p:nvPicPr>
          <p:cNvPr id="20" name="Imagen 19">
            <a:extLst>
              <a:ext uri="{FF2B5EF4-FFF2-40B4-BE49-F238E27FC236}">
                <a16:creationId xmlns:a16="http://schemas.microsoft.com/office/drawing/2014/main" id="{EC6BBA92-2B8D-4BDD-8826-F8E573C1D0C0}"/>
              </a:ext>
            </a:extLst>
          </p:cNvPr>
          <p:cNvPicPr>
            <a:picLocks noChangeAspect="1"/>
          </p:cNvPicPr>
          <p:nvPr/>
        </p:nvPicPr>
        <p:blipFill>
          <a:blip r:embed="rId8"/>
          <a:stretch>
            <a:fillRect/>
          </a:stretch>
        </p:blipFill>
        <p:spPr>
          <a:xfrm>
            <a:off x="6132324" y="2247543"/>
            <a:ext cx="920149" cy="920149"/>
          </a:xfrm>
          <a:prstGeom prst="rect">
            <a:avLst/>
          </a:prstGeom>
        </p:spPr>
      </p:pic>
      <p:sp>
        <p:nvSpPr>
          <p:cNvPr id="21" name="CuadroTexto 20">
            <a:extLst>
              <a:ext uri="{FF2B5EF4-FFF2-40B4-BE49-F238E27FC236}">
                <a16:creationId xmlns:a16="http://schemas.microsoft.com/office/drawing/2014/main" id="{72DE3F5C-C4C7-49C1-AF3F-B707D627A816}"/>
              </a:ext>
            </a:extLst>
          </p:cNvPr>
          <p:cNvSpPr txBox="1"/>
          <p:nvPr/>
        </p:nvSpPr>
        <p:spPr>
          <a:xfrm>
            <a:off x="7109583" y="2702484"/>
            <a:ext cx="3736352" cy="830997"/>
          </a:xfrm>
          <a:prstGeom prst="rect">
            <a:avLst/>
          </a:prstGeom>
          <a:solidFill>
            <a:schemeClr val="bg1">
              <a:lumMod val="75000"/>
            </a:schemeClr>
          </a:solidFill>
          <a:effectLst>
            <a:outerShdw blurRad="50800" dist="38100" dir="16200000" rotWithShape="0">
              <a:prstClr val="black">
                <a:alpha val="40000"/>
              </a:prstClr>
            </a:outerShdw>
          </a:effectLst>
          <a:scene3d>
            <a:camera prst="orthographicFront"/>
            <a:lightRig rig="threePt" dir="t"/>
          </a:scene3d>
          <a:sp3d>
            <a:bevelT prst="angle"/>
          </a:sp3d>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s-CO"/>
            </a:defPPr>
            <a:lvl1pPr>
              <a:defRPr sz="1600">
                <a:solidFill>
                  <a:schemeClr val="tx1"/>
                </a:solidFill>
              </a:defRPr>
            </a:lvl1pPr>
          </a:lstStyle>
          <a:p>
            <a:r>
              <a:rPr lang="es-MX"/>
              <a:t>Proceso en el que los estudiantes se matriculan en cursos y formalizan su participación en el ciclo académico.</a:t>
            </a:r>
          </a:p>
        </p:txBody>
      </p:sp>
      <p:sp>
        <p:nvSpPr>
          <p:cNvPr id="22" name="CuadroTexto 21">
            <a:extLst>
              <a:ext uri="{FF2B5EF4-FFF2-40B4-BE49-F238E27FC236}">
                <a16:creationId xmlns:a16="http://schemas.microsoft.com/office/drawing/2014/main" id="{46BA34C2-98E2-4262-BAF4-78C575694811}"/>
              </a:ext>
            </a:extLst>
          </p:cNvPr>
          <p:cNvSpPr txBox="1"/>
          <p:nvPr/>
        </p:nvSpPr>
        <p:spPr>
          <a:xfrm>
            <a:off x="7089822" y="2379363"/>
            <a:ext cx="1797167" cy="338554"/>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s-CO"/>
            </a:defPPr>
            <a:lvl1pPr>
              <a:defRPr sz="1600">
                <a:solidFill>
                  <a:schemeClr val="lt1"/>
                </a:solidFill>
                <a:ea typeface="Calibri"/>
                <a:cs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a:t>Inscripción</a:t>
            </a:r>
          </a:p>
        </p:txBody>
      </p:sp>
      <p:pic>
        <p:nvPicPr>
          <p:cNvPr id="24" name="Imagen 23">
            <a:extLst>
              <a:ext uri="{FF2B5EF4-FFF2-40B4-BE49-F238E27FC236}">
                <a16:creationId xmlns:a16="http://schemas.microsoft.com/office/drawing/2014/main" id="{4B0CE273-B46B-4756-85CF-0456BCDEA91F}"/>
              </a:ext>
            </a:extLst>
          </p:cNvPr>
          <p:cNvPicPr>
            <a:picLocks noChangeAspect="1"/>
          </p:cNvPicPr>
          <p:nvPr/>
        </p:nvPicPr>
        <p:blipFill>
          <a:blip r:embed="rId9"/>
          <a:stretch>
            <a:fillRect/>
          </a:stretch>
        </p:blipFill>
        <p:spPr>
          <a:xfrm>
            <a:off x="6072980" y="3579404"/>
            <a:ext cx="979493" cy="979493"/>
          </a:xfrm>
          <a:prstGeom prst="rect">
            <a:avLst/>
          </a:prstGeom>
        </p:spPr>
      </p:pic>
      <p:sp>
        <p:nvSpPr>
          <p:cNvPr id="25" name="CuadroTexto 24">
            <a:extLst>
              <a:ext uri="{FF2B5EF4-FFF2-40B4-BE49-F238E27FC236}">
                <a16:creationId xmlns:a16="http://schemas.microsoft.com/office/drawing/2014/main" id="{2763E8B2-0DAD-41D9-8FFE-A9DC19F6DA6A}"/>
              </a:ext>
            </a:extLst>
          </p:cNvPr>
          <p:cNvSpPr txBox="1"/>
          <p:nvPr/>
        </p:nvSpPr>
        <p:spPr>
          <a:xfrm>
            <a:off x="7131505" y="4027585"/>
            <a:ext cx="3721974" cy="1077218"/>
          </a:xfrm>
          <a:prstGeom prst="rect">
            <a:avLst/>
          </a:prstGeom>
          <a:solidFill>
            <a:schemeClr val="bg1">
              <a:lumMod val="75000"/>
            </a:schemeClr>
          </a:solidFill>
          <a:effectLst>
            <a:outerShdw blurRad="50800" dist="38100" dir="16200000" rotWithShape="0">
              <a:prstClr val="black">
                <a:alpha val="40000"/>
              </a:prstClr>
            </a:outerShdw>
          </a:effectLst>
          <a:scene3d>
            <a:camera prst="orthographicFront"/>
            <a:lightRig rig="threePt" dir="t"/>
          </a:scene3d>
          <a:sp3d>
            <a:bevelT prst="angle"/>
          </a:sp3d>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es-CO"/>
            </a:defPPr>
            <a:lvl1pPr>
              <a:defRPr sz="1600">
                <a:solidFill>
                  <a:schemeClr val="tx1"/>
                </a:solidFill>
              </a:defRPr>
            </a:lvl1pPr>
          </a:lstStyle>
          <a:p>
            <a:r>
              <a:rPr lang="es-MX"/>
              <a:t>Estado administrativo de un estudiante dentro del programa, que puede incluir situaciones como inscripción, cancelación, finalización o retiro.</a:t>
            </a:r>
          </a:p>
        </p:txBody>
      </p:sp>
      <p:sp>
        <p:nvSpPr>
          <p:cNvPr id="26" name="CuadroTexto 25">
            <a:extLst>
              <a:ext uri="{FF2B5EF4-FFF2-40B4-BE49-F238E27FC236}">
                <a16:creationId xmlns:a16="http://schemas.microsoft.com/office/drawing/2014/main" id="{07130F36-87FC-4601-9105-C4000F58F8BB}"/>
              </a:ext>
            </a:extLst>
          </p:cNvPr>
          <p:cNvSpPr txBox="1"/>
          <p:nvPr/>
        </p:nvSpPr>
        <p:spPr>
          <a:xfrm>
            <a:off x="7112052" y="3747596"/>
            <a:ext cx="2302668" cy="338554"/>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s-CO"/>
            </a:defPPr>
            <a:lvl1pPr>
              <a:defRPr sz="1600">
                <a:solidFill>
                  <a:schemeClr val="lt1"/>
                </a:solidFill>
                <a:ea typeface="Calibri"/>
                <a:cs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a:t>Situación Académica</a:t>
            </a:r>
          </a:p>
        </p:txBody>
      </p:sp>
    </p:spTree>
    <p:extLst>
      <p:ext uri="{BB962C8B-B14F-4D97-AF65-F5344CB8AC3E}">
        <p14:creationId xmlns:p14="http://schemas.microsoft.com/office/powerpoint/2010/main" val="828612992"/>
      </p:ext>
    </p:extLst>
  </p:cSld>
  <p:clrMapOvr>
    <a:masterClrMapping/>
  </p:clrMapOvr>
  <p:extLst>
    <p:ext uri="{6950BFC3-D8DA-4A85-94F7-54DA5524770B}">
      <p188:commentRel xmlns:p188="http://schemas.microsoft.com/office/powerpoint/2018/8/main" r:id="rId2"/>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1D16F-1706-1265-3692-31D8DEB179E6}"/>
            </a:ext>
          </a:extLst>
        </p:cNvPr>
        <p:cNvGrpSpPr/>
        <p:nvPr/>
      </p:nvGrpSpPr>
      <p:grpSpPr>
        <a:xfrm>
          <a:off x="0" y="0"/>
          <a:ext cx="0" cy="0"/>
          <a:chOff x="0" y="0"/>
          <a:chExt cx="0" cy="0"/>
        </a:xfrm>
      </p:grpSpPr>
      <p:sp>
        <p:nvSpPr>
          <p:cNvPr id="5" name="Título 1">
            <a:extLst>
              <a:ext uri="{FF2B5EF4-FFF2-40B4-BE49-F238E27FC236}">
                <a16:creationId xmlns:a16="http://schemas.microsoft.com/office/drawing/2014/main" id="{09EF3683-0C0F-CA05-E216-2FEAABCF5627}"/>
              </a:ext>
            </a:extLst>
          </p:cNvPr>
          <p:cNvSpPr txBox="1">
            <a:spLocks/>
          </p:cNvSpPr>
          <p:nvPr/>
        </p:nvSpPr>
        <p:spPr>
          <a:xfrm>
            <a:off x="88091" y="103087"/>
            <a:ext cx="9867941" cy="72223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a:solidFill>
                  <a:srgbClr val="C00000"/>
                </a:solidFill>
                <a:cs typeface="Calibri Light"/>
              </a:rPr>
              <a:t>Ciclo de Vida desde la Vista de Gestión de Datos</a:t>
            </a:r>
          </a:p>
        </p:txBody>
      </p:sp>
      <p:sp>
        <p:nvSpPr>
          <p:cNvPr id="7" name="CuadroTexto 6">
            <a:extLst>
              <a:ext uri="{FF2B5EF4-FFF2-40B4-BE49-F238E27FC236}">
                <a16:creationId xmlns:a16="http://schemas.microsoft.com/office/drawing/2014/main" id="{AE1A227C-E7EF-6AF9-9FEE-9001DA684F27}"/>
              </a:ext>
            </a:extLst>
          </p:cNvPr>
          <p:cNvSpPr txBox="1"/>
          <p:nvPr/>
        </p:nvSpPr>
        <p:spPr>
          <a:xfrm>
            <a:off x="2929813" y="3207011"/>
            <a:ext cx="6176864" cy="369332"/>
          </a:xfrm>
          <a:prstGeom prst="rect">
            <a:avLst/>
          </a:prstGeom>
          <a:noFill/>
        </p:spPr>
        <p:txBody>
          <a:bodyPr wrap="square">
            <a:spAutoFit/>
          </a:bodyPr>
          <a:lstStyle/>
          <a:p>
            <a:endParaRPr lang="es-MX"/>
          </a:p>
        </p:txBody>
      </p:sp>
      <p:sp>
        <p:nvSpPr>
          <p:cNvPr id="3" name="CuadroTexto 2">
            <a:extLst>
              <a:ext uri="{FF2B5EF4-FFF2-40B4-BE49-F238E27FC236}">
                <a16:creationId xmlns:a16="http://schemas.microsoft.com/office/drawing/2014/main" id="{60BDCC82-CB4A-0214-550B-1FE49BF93AF3}"/>
              </a:ext>
            </a:extLst>
          </p:cNvPr>
          <p:cNvSpPr txBox="1"/>
          <p:nvPr/>
        </p:nvSpPr>
        <p:spPr>
          <a:xfrm>
            <a:off x="2278889" y="1015824"/>
            <a:ext cx="7948612" cy="646331"/>
          </a:xfrm>
          <a:prstGeom prst="rect">
            <a:avLst/>
          </a:prstGeom>
          <a:noFill/>
        </p:spPr>
        <p:txBody>
          <a:bodyPr wrap="square">
            <a:spAutoFit/>
          </a:bodyPr>
          <a:lstStyle/>
          <a:p>
            <a:r>
              <a:rPr lang="es-CO"/>
              <a:t>Objetivo: </a:t>
            </a:r>
            <a:r>
              <a:rPr lang="es-MX"/>
              <a:t>Asegurar que los datos cumplan con estándares de calidad, accesibilidad y gobernanza.</a:t>
            </a:r>
            <a:endParaRPr lang="es-CO"/>
          </a:p>
        </p:txBody>
      </p:sp>
      <p:graphicFrame>
        <p:nvGraphicFramePr>
          <p:cNvPr id="4" name="Diagrama 3">
            <a:extLst>
              <a:ext uri="{FF2B5EF4-FFF2-40B4-BE49-F238E27FC236}">
                <a16:creationId xmlns:a16="http://schemas.microsoft.com/office/drawing/2014/main" id="{DB4BFA28-7B7A-F1DD-70E2-9CE3C84EDD72}"/>
              </a:ext>
            </a:extLst>
          </p:cNvPr>
          <p:cNvGraphicFramePr/>
          <p:nvPr>
            <p:extLst>
              <p:ext uri="{D42A27DB-BD31-4B8C-83A1-F6EECF244321}">
                <p14:modId xmlns:p14="http://schemas.microsoft.com/office/powerpoint/2010/main" val="2974717783"/>
              </p:ext>
            </p:extLst>
          </p:nvPr>
        </p:nvGraphicFramePr>
        <p:xfrm>
          <a:off x="755629" y="1585661"/>
          <a:ext cx="10680741" cy="44214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1997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B5FD77-4072-41B7-92B9-27E9BE73F50C}"/>
              </a:ext>
            </a:extLst>
          </p:cNvPr>
          <p:cNvSpPr>
            <a:spLocks noGrp="1"/>
          </p:cNvSpPr>
          <p:nvPr>
            <p:ph type="title"/>
          </p:nvPr>
        </p:nvSpPr>
        <p:spPr>
          <a:xfrm>
            <a:off x="0" y="102399"/>
            <a:ext cx="8391525" cy="480362"/>
          </a:xfrm>
        </p:spPr>
        <p:txBody>
          <a:bodyPr>
            <a:normAutofit fontScale="90000"/>
          </a:bodyPr>
          <a:lstStyle/>
          <a:p>
            <a:r>
              <a:rPr lang="es-MX" dirty="0">
                <a:solidFill>
                  <a:srgbClr val="C00000"/>
                </a:solidFill>
              </a:rPr>
              <a:t>Clasificación de datos por Contenido</a:t>
            </a:r>
          </a:p>
        </p:txBody>
      </p:sp>
      <p:graphicFrame>
        <p:nvGraphicFramePr>
          <p:cNvPr id="7" name="Tabla 6">
            <a:extLst>
              <a:ext uri="{FF2B5EF4-FFF2-40B4-BE49-F238E27FC236}">
                <a16:creationId xmlns:a16="http://schemas.microsoft.com/office/drawing/2014/main" id="{5319A12C-2F00-488B-B869-29A1290A3D39}"/>
              </a:ext>
            </a:extLst>
          </p:cNvPr>
          <p:cNvGraphicFramePr>
            <a:graphicFrameLocks noGrp="1"/>
          </p:cNvGraphicFramePr>
          <p:nvPr>
            <p:extLst>
              <p:ext uri="{D42A27DB-BD31-4B8C-83A1-F6EECF244321}">
                <p14:modId xmlns:p14="http://schemas.microsoft.com/office/powerpoint/2010/main" val="2738892482"/>
              </p:ext>
            </p:extLst>
          </p:nvPr>
        </p:nvGraphicFramePr>
        <p:xfrm>
          <a:off x="1679025" y="1938327"/>
          <a:ext cx="3286379" cy="3120510"/>
        </p:xfrm>
        <a:graphic>
          <a:graphicData uri="http://schemas.openxmlformats.org/drawingml/2006/table">
            <a:tbl>
              <a:tblPr>
                <a:tableStyleId>{8A107856-5554-42FB-B03E-39F5DBC370BA}</a:tableStyleId>
              </a:tblPr>
              <a:tblGrid>
                <a:gridCol w="3286379">
                  <a:extLst>
                    <a:ext uri="{9D8B030D-6E8A-4147-A177-3AD203B41FA5}">
                      <a16:colId xmlns:a16="http://schemas.microsoft.com/office/drawing/2014/main" val="3974157371"/>
                    </a:ext>
                  </a:extLst>
                </a:gridCol>
              </a:tblGrid>
              <a:tr h="141817">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MX" sz="1800" b="0" u="none" strike="noStrike" dirty="0">
                          <a:solidFill>
                            <a:srgbClr val="000000"/>
                          </a:solidFill>
                          <a:effectLst/>
                        </a:rPr>
                        <a:t>Organización Académica Curso</a:t>
                      </a:r>
                      <a:endParaRPr lang="es-MX" sz="1800" dirty="0"/>
                    </a:p>
                  </a:txBody>
                  <a:tcPr marL="6505" marR="6505" marT="6505" marB="31226" anchor="b"/>
                </a:tc>
                <a:extLst>
                  <a:ext uri="{0D108BD9-81ED-4DB2-BD59-A6C34878D82A}">
                    <a16:rowId xmlns:a16="http://schemas.microsoft.com/office/drawing/2014/main" val="3571394393"/>
                  </a:ext>
                </a:extLst>
              </a:tr>
              <a:tr h="141817">
                <a:tc>
                  <a:txBody>
                    <a:bodyPr/>
                    <a:lstStyle/>
                    <a:p>
                      <a:pPr algn="ctr" fontAlgn="b"/>
                      <a:r>
                        <a:rPr lang="es-MX" sz="1800" b="0" u="none" strike="noStrike" dirty="0">
                          <a:solidFill>
                            <a:srgbClr val="000000"/>
                          </a:solidFill>
                          <a:effectLst/>
                        </a:rPr>
                        <a:t>ID Curso</a:t>
                      </a:r>
                      <a:endParaRPr lang="es-MX" sz="1800" b="0" i="0" u="none" strike="noStrike" dirty="0">
                        <a:solidFill>
                          <a:srgbClr val="000000"/>
                        </a:solidFill>
                        <a:effectLst/>
                        <a:latin typeface="arial" panose="020B0604020202020204" pitchFamily="34" charset="0"/>
                      </a:endParaRPr>
                    </a:p>
                  </a:txBody>
                  <a:tcPr marL="6505" marR="6505" marT="6505" marB="31226" anchor="b"/>
                </a:tc>
                <a:extLst>
                  <a:ext uri="{0D108BD9-81ED-4DB2-BD59-A6C34878D82A}">
                    <a16:rowId xmlns:a16="http://schemas.microsoft.com/office/drawing/2014/main" val="2752567087"/>
                  </a:ext>
                </a:extLst>
              </a:tr>
              <a:tr h="141817">
                <a:tc>
                  <a:txBody>
                    <a:bodyPr/>
                    <a:lstStyle/>
                    <a:p>
                      <a:pPr algn="ctr" fontAlgn="b"/>
                      <a:r>
                        <a:rPr lang="es-MX" sz="1800" b="0" u="none" strike="noStrike" dirty="0" err="1">
                          <a:solidFill>
                            <a:srgbClr val="000000"/>
                          </a:solidFill>
                          <a:effectLst/>
                        </a:rPr>
                        <a:t>Nro</a:t>
                      </a:r>
                      <a:r>
                        <a:rPr lang="es-MX" sz="1800" b="0" u="none" strike="noStrike" dirty="0">
                          <a:solidFill>
                            <a:srgbClr val="000000"/>
                          </a:solidFill>
                          <a:effectLst/>
                        </a:rPr>
                        <a:t> Catalogo</a:t>
                      </a:r>
                      <a:endParaRPr lang="es-MX" sz="1800" b="0" i="0" u="none" strike="noStrike" dirty="0">
                        <a:solidFill>
                          <a:srgbClr val="000000"/>
                        </a:solidFill>
                        <a:effectLst/>
                        <a:latin typeface="arial" panose="020B0604020202020204" pitchFamily="34" charset="0"/>
                      </a:endParaRPr>
                    </a:p>
                  </a:txBody>
                  <a:tcPr marL="6505" marR="6505" marT="6505" marB="31226" anchor="b"/>
                </a:tc>
                <a:extLst>
                  <a:ext uri="{0D108BD9-81ED-4DB2-BD59-A6C34878D82A}">
                    <a16:rowId xmlns:a16="http://schemas.microsoft.com/office/drawing/2014/main" val="1538106108"/>
                  </a:ext>
                </a:extLst>
              </a:tr>
              <a:tr h="141817">
                <a:tc>
                  <a:txBody>
                    <a:bodyPr/>
                    <a:lstStyle/>
                    <a:p>
                      <a:pPr algn="ctr" fontAlgn="b"/>
                      <a:r>
                        <a:rPr lang="es-MX" sz="1800" b="0" u="none" strike="noStrike" dirty="0">
                          <a:solidFill>
                            <a:srgbClr val="000000"/>
                          </a:solidFill>
                          <a:effectLst/>
                        </a:rPr>
                        <a:t>Descripción de Curso</a:t>
                      </a:r>
                      <a:endParaRPr lang="es-MX" sz="1800" b="0" i="0" u="none" strike="noStrike" dirty="0">
                        <a:solidFill>
                          <a:srgbClr val="000000"/>
                        </a:solidFill>
                        <a:effectLst/>
                        <a:latin typeface="arial" panose="020B0604020202020204" pitchFamily="34" charset="0"/>
                      </a:endParaRPr>
                    </a:p>
                  </a:txBody>
                  <a:tcPr marL="6505" marR="6505" marT="6505" marB="31226" anchor="b"/>
                </a:tc>
                <a:extLst>
                  <a:ext uri="{0D108BD9-81ED-4DB2-BD59-A6C34878D82A}">
                    <a16:rowId xmlns:a16="http://schemas.microsoft.com/office/drawing/2014/main" val="1028159956"/>
                  </a:ext>
                </a:extLst>
              </a:tr>
              <a:tr h="141817">
                <a:tc>
                  <a:txBody>
                    <a:bodyPr/>
                    <a:lstStyle/>
                    <a:p>
                      <a:pPr algn="ctr" fontAlgn="b"/>
                      <a:r>
                        <a:rPr lang="es-MX" sz="1800" b="0" u="none" strike="noStrike" dirty="0" err="1">
                          <a:solidFill>
                            <a:srgbClr val="000000"/>
                          </a:solidFill>
                          <a:effectLst/>
                        </a:rPr>
                        <a:t>Créd</a:t>
                      </a:r>
                      <a:r>
                        <a:rPr lang="es-MX" sz="1800" b="0" u="none" strike="noStrike" dirty="0">
                          <a:solidFill>
                            <a:srgbClr val="000000"/>
                          </a:solidFill>
                          <a:effectLst/>
                        </a:rPr>
                        <a:t> Curso</a:t>
                      </a:r>
                      <a:endParaRPr lang="es-MX" sz="1800" b="0" i="0" u="none" strike="noStrike" dirty="0">
                        <a:solidFill>
                          <a:srgbClr val="000000"/>
                        </a:solidFill>
                        <a:effectLst/>
                        <a:latin typeface="arial" panose="020B0604020202020204" pitchFamily="34" charset="0"/>
                      </a:endParaRPr>
                    </a:p>
                  </a:txBody>
                  <a:tcPr marL="6505" marR="6505" marT="6505" marB="31226" anchor="b"/>
                </a:tc>
                <a:extLst>
                  <a:ext uri="{0D108BD9-81ED-4DB2-BD59-A6C34878D82A}">
                    <a16:rowId xmlns:a16="http://schemas.microsoft.com/office/drawing/2014/main" val="1757601641"/>
                  </a:ext>
                </a:extLst>
              </a:tr>
              <a:tr h="141817">
                <a:tc>
                  <a:txBody>
                    <a:bodyPr/>
                    <a:lstStyle/>
                    <a:p>
                      <a:pPr algn="ctr" fontAlgn="b"/>
                      <a:r>
                        <a:rPr lang="es-MX" sz="1800" b="0" u="none" strike="noStrike" dirty="0" err="1">
                          <a:solidFill>
                            <a:srgbClr val="000000"/>
                          </a:solidFill>
                          <a:effectLst/>
                        </a:rPr>
                        <a:t>Nº</a:t>
                      </a:r>
                      <a:r>
                        <a:rPr lang="es-MX" sz="1800" b="0" u="none" strike="noStrike" dirty="0">
                          <a:solidFill>
                            <a:srgbClr val="000000"/>
                          </a:solidFill>
                          <a:effectLst/>
                        </a:rPr>
                        <a:t> Clase</a:t>
                      </a:r>
                      <a:endParaRPr lang="es-MX" sz="1800" b="0" i="0" u="none" strike="noStrike" dirty="0">
                        <a:solidFill>
                          <a:srgbClr val="000000"/>
                        </a:solidFill>
                        <a:effectLst/>
                        <a:latin typeface="arial" panose="020B0604020202020204" pitchFamily="34" charset="0"/>
                      </a:endParaRPr>
                    </a:p>
                  </a:txBody>
                  <a:tcPr marL="6505" marR="6505" marT="6505" marB="31226" anchor="b"/>
                </a:tc>
                <a:extLst>
                  <a:ext uri="{0D108BD9-81ED-4DB2-BD59-A6C34878D82A}">
                    <a16:rowId xmlns:a16="http://schemas.microsoft.com/office/drawing/2014/main" val="1558365197"/>
                  </a:ext>
                </a:extLst>
              </a:tr>
              <a:tr h="141817">
                <a:tc>
                  <a:txBody>
                    <a:bodyPr/>
                    <a:lstStyle/>
                    <a:p>
                      <a:pPr algn="ctr" fontAlgn="b"/>
                      <a:r>
                        <a:rPr lang="es-MX" sz="1800" b="0" u="none" strike="noStrike" dirty="0">
                          <a:solidFill>
                            <a:srgbClr val="000000"/>
                          </a:solidFill>
                          <a:effectLst/>
                        </a:rPr>
                        <a:t>Código Componente Curso</a:t>
                      </a:r>
                      <a:endParaRPr lang="es-MX" sz="1800" b="0" i="0" u="none" strike="noStrike" dirty="0">
                        <a:solidFill>
                          <a:srgbClr val="000000"/>
                        </a:solidFill>
                        <a:effectLst/>
                        <a:latin typeface="arial" panose="020B0604020202020204" pitchFamily="34" charset="0"/>
                      </a:endParaRPr>
                    </a:p>
                  </a:txBody>
                  <a:tcPr marL="6505" marR="6505" marT="6505" marB="31226" anchor="b"/>
                </a:tc>
                <a:extLst>
                  <a:ext uri="{0D108BD9-81ED-4DB2-BD59-A6C34878D82A}">
                    <a16:rowId xmlns:a16="http://schemas.microsoft.com/office/drawing/2014/main" val="3686875774"/>
                  </a:ext>
                </a:extLst>
              </a:tr>
              <a:tr h="141817">
                <a:tc>
                  <a:txBody>
                    <a:bodyPr/>
                    <a:lstStyle/>
                    <a:p>
                      <a:pPr algn="ctr" fontAlgn="b"/>
                      <a:r>
                        <a:rPr lang="es-MX" sz="1800" b="0" u="none" strike="noStrike" dirty="0">
                          <a:solidFill>
                            <a:srgbClr val="000000"/>
                          </a:solidFill>
                          <a:effectLst/>
                        </a:rPr>
                        <a:t>Descripción Componente Curso</a:t>
                      </a:r>
                      <a:endParaRPr lang="es-MX" sz="1800" b="0" i="0" u="none" strike="noStrike" dirty="0">
                        <a:solidFill>
                          <a:srgbClr val="000000"/>
                        </a:solidFill>
                        <a:effectLst/>
                        <a:latin typeface="arial" panose="020B0604020202020204" pitchFamily="34" charset="0"/>
                      </a:endParaRPr>
                    </a:p>
                  </a:txBody>
                  <a:tcPr marL="6505" marR="6505" marT="6505" marB="31226" anchor="b"/>
                </a:tc>
                <a:extLst>
                  <a:ext uri="{0D108BD9-81ED-4DB2-BD59-A6C34878D82A}">
                    <a16:rowId xmlns:a16="http://schemas.microsoft.com/office/drawing/2014/main" val="869024297"/>
                  </a:ext>
                </a:extLst>
              </a:tr>
              <a:tr h="141817">
                <a:tc>
                  <a:txBody>
                    <a:bodyPr/>
                    <a:lstStyle/>
                    <a:p>
                      <a:pPr algn="ctr" fontAlgn="b"/>
                      <a:r>
                        <a:rPr lang="es-MX" sz="1800" b="0" u="none" strike="noStrike" dirty="0">
                          <a:solidFill>
                            <a:srgbClr val="000000"/>
                          </a:solidFill>
                          <a:effectLst/>
                        </a:rPr>
                        <a:t>Id Profesor</a:t>
                      </a:r>
                      <a:endParaRPr lang="es-MX" sz="1800" b="0" i="0" u="none" strike="noStrike" dirty="0">
                        <a:solidFill>
                          <a:srgbClr val="000000"/>
                        </a:solidFill>
                        <a:effectLst/>
                        <a:latin typeface="arial" panose="020B0604020202020204" pitchFamily="34" charset="0"/>
                      </a:endParaRPr>
                    </a:p>
                  </a:txBody>
                  <a:tcPr marL="6505" marR="6505" marT="6505" marB="31226" anchor="b"/>
                </a:tc>
                <a:extLst>
                  <a:ext uri="{0D108BD9-81ED-4DB2-BD59-A6C34878D82A}">
                    <a16:rowId xmlns:a16="http://schemas.microsoft.com/office/drawing/2014/main" val="3301768870"/>
                  </a:ext>
                </a:extLst>
              </a:tr>
              <a:tr h="141817">
                <a:tc>
                  <a:txBody>
                    <a:bodyPr/>
                    <a:lstStyle/>
                    <a:p>
                      <a:pPr algn="ctr" fontAlgn="b"/>
                      <a:r>
                        <a:rPr lang="es-MX" sz="1800" b="0" u="none" strike="noStrike" dirty="0">
                          <a:solidFill>
                            <a:srgbClr val="000000"/>
                          </a:solidFill>
                          <a:effectLst/>
                        </a:rPr>
                        <a:t>Nombre Profesor</a:t>
                      </a:r>
                      <a:endParaRPr lang="es-MX" sz="1800" b="0" i="0" u="none" strike="noStrike" dirty="0">
                        <a:solidFill>
                          <a:srgbClr val="000000"/>
                        </a:solidFill>
                        <a:effectLst/>
                        <a:latin typeface="arial" panose="020B0604020202020204" pitchFamily="34" charset="0"/>
                      </a:endParaRPr>
                    </a:p>
                  </a:txBody>
                  <a:tcPr marL="6505" marR="6505" marT="6505" marB="31226" anchor="b"/>
                </a:tc>
                <a:extLst>
                  <a:ext uri="{0D108BD9-81ED-4DB2-BD59-A6C34878D82A}">
                    <a16:rowId xmlns:a16="http://schemas.microsoft.com/office/drawing/2014/main" val="237712837"/>
                  </a:ext>
                </a:extLst>
              </a:tr>
            </a:tbl>
          </a:graphicData>
        </a:graphic>
      </p:graphicFrame>
      <p:sp>
        <p:nvSpPr>
          <p:cNvPr id="8" name="CuadroTexto 7">
            <a:extLst>
              <a:ext uri="{FF2B5EF4-FFF2-40B4-BE49-F238E27FC236}">
                <a16:creationId xmlns:a16="http://schemas.microsoft.com/office/drawing/2014/main" id="{4794C71E-07B0-4BF4-B561-19AA74FB19A3}"/>
              </a:ext>
            </a:extLst>
          </p:cNvPr>
          <p:cNvSpPr txBox="1"/>
          <p:nvPr/>
        </p:nvSpPr>
        <p:spPr>
          <a:xfrm>
            <a:off x="-151896" y="3129250"/>
            <a:ext cx="1895475" cy="369332"/>
          </a:xfrm>
          <a:prstGeom prst="rect">
            <a:avLst/>
          </a:prstGeom>
          <a:noFill/>
        </p:spPr>
        <p:txBody>
          <a:bodyPr wrap="square" rtlCol="0">
            <a:spAutoFit/>
          </a:bodyPr>
          <a:lstStyle/>
          <a:p>
            <a:pPr algn="ctr"/>
            <a:r>
              <a:rPr lang="es-MX" b="1" dirty="0"/>
              <a:t>Maestros</a:t>
            </a:r>
          </a:p>
        </p:txBody>
      </p:sp>
      <p:graphicFrame>
        <p:nvGraphicFramePr>
          <p:cNvPr id="3" name="Tabla 2">
            <a:extLst>
              <a:ext uri="{FF2B5EF4-FFF2-40B4-BE49-F238E27FC236}">
                <a16:creationId xmlns:a16="http://schemas.microsoft.com/office/drawing/2014/main" id="{28BF14DC-4D55-42D4-BF94-238CADAD1983}"/>
              </a:ext>
            </a:extLst>
          </p:cNvPr>
          <p:cNvGraphicFramePr>
            <a:graphicFrameLocks noGrp="1"/>
          </p:cNvGraphicFramePr>
          <p:nvPr>
            <p:extLst>
              <p:ext uri="{D42A27DB-BD31-4B8C-83A1-F6EECF244321}">
                <p14:modId xmlns:p14="http://schemas.microsoft.com/office/powerpoint/2010/main" val="3179652779"/>
              </p:ext>
            </p:extLst>
          </p:nvPr>
        </p:nvGraphicFramePr>
        <p:xfrm>
          <a:off x="5084223" y="1938327"/>
          <a:ext cx="3286379" cy="3120510"/>
        </p:xfrm>
        <a:graphic>
          <a:graphicData uri="http://schemas.openxmlformats.org/drawingml/2006/table">
            <a:tbl>
              <a:tblPr>
                <a:tableStyleId>{8A107856-5554-42FB-B03E-39F5DBC370BA}</a:tableStyleId>
              </a:tblPr>
              <a:tblGrid>
                <a:gridCol w="3286379">
                  <a:extLst>
                    <a:ext uri="{9D8B030D-6E8A-4147-A177-3AD203B41FA5}">
                      <a16:colId xmlns:a16="http://schemas.microsoft.com/office/drawing/2014/main" val="3846570455"/>
                    </a:ext>
                  </a:extLst>
                </a:gridCol>
              </a:tblGrid>
              <a:tr h="141817">
                <a:tc>
                  <a:txBody>
                    <a:bodyPr/>
                    <a:lstStyle/>
                    <a:p>
                      <a:pPr algn="ctr" fontAlgn="b"/>
                      <a:r>
                        <a:rPr lang="es-MX" sz="1800" b="0" u="none" strike="noStrike" dirty="0">
                          <a:solidFill>
                            <a:srgbClr val="000000"/>
                          </a:solidFill>
                          <a:effectLst/>
                        </a:rPr>
                        <a:t>Correo Institucional Profesor</a:t>
                      </a:r>
                      <a:endParaRPr lang="es-MX" sz="1800" b="0" i="0" u="none" strike="noStrike" dirty="0">
                        <a:solidFill>
                          <a:srgbClr val="000000"/>
                        </a:solidFill>
                        <a:effectLst/>
                        <a:latin typeface="arial" panose="020B0604020202020204" pitchFamily="34" charset="0"/>
                      </a:endParaRPr>
                    </a:p>
                  </a:txBody>
                  <a:tcPr marL="6505" marR="6505" marT="6505" marB="31226" anchor="b"/>
                </a:tc>
                <a:extLst>
                  <a:ext uri="{0D108BD9-81ED-4DB2-BD59-A6C34878D82A}">
                    <a16:rowId xmlns:a16="http://schemas.microsoft.com/office/drawing/2014/main" val="598562146"/>
                  </a:ext>
                </a:extLst>
              </a:tr>
              <a:tr h="141817">
                <a:tc>
                  <a:txBody>
                    <a:bodyPr/>
                    <a:lstStyle/>
                    <a:p>
                      <a:pPr algn="ctr" fontAlgn="b"/>
                      <a:r>
                        <a:rPr lang="es-MX" sz="1800" b="0" u="none" strike="noStrike" dirty="0">
                          <a:solidFill>
                            <a:srgbClr val="000000"/>
                          </a:solidFill>
                          <a:effectLst/>
                        </a:rPr>
                        <a:t>Organización Profesor</a:t>
                      </a:r>
                      <a:endParaRPr lang="es-MX" sz="1800" b="0" i="0" u="none" strike="noStrike" dirty="0">
                        <a:solidFill>
                          <a:srgbClr val="000000"/>
                        </a:solidFill>
                        <a:effectLst/>
                        <a:latin typeface="arial" panose="020B0604020202020204" pitchFamily="34" charset="0"/>
                      </a:endParaRPr>
                    </a:p>
                  </a:txBody>
                  <a:tcPr marL="6505" marR="6505" marT="6505" marB="31226" anchor="b"/>
                </a:tc>
                <a:extLst>
                  <a:ext uri="{0D108BD9-81ED-4DB2-BD59-A6C34878D82A}">
                    <a16:rowId xmlns:a16="http://schemas.microsoft.com/office/drawing/2014/main" val="1570570886"/>
                  </a:ext>
                </a:extLst>
              </a:tr>
              <a:tr h="141817">
                <a:tc>
                  <a:txBody>
                    <a:bodyPr/>
                    <a:lstStyle/>
                    <a:p>
                      <a:pPr algn="ctr" fontAlgn="b"/>
                      <a:r>
                        <a:rPr lang="es-MX" sz="1800" b="0" u="none" strike="noStrike" dirty="0">
                          <a:solidFill>
                            <a:srgbClr val="000000"/>
                          </a:solidFill>
                          <a:effectLst/>
                        </a:rPr>
                        <a:t>Id Estudiante</a:t>
                      </a:r>
                      <a:endParaRPr lang="es-MX" sz="1800" b="0" i="0" u="none" strike="noStrike" dirty="0">
                        <a:solidFill>
                          <a:srgbClr val="000000"/>
                        </a:solidFill>
                        <a:effectLst/>
                        <a:latin typeface="arial" panose="020B0604020202020204" pitchFamily="34" charset="0"/>
                      </a:endParaRPr>
                    </a:p>
                  </a:txBody>
                  <a:tcPr marL="6505" marR="6505" marT="6505" marB="31226" anchor="b"/>
                </a:tc>
                <a:extLst>
                  <a:ext uri="{0D108BD9-81ED-4DB2-BD59-A6C34878D82A}">
                    <a16:rowId xmlns:a16="http://schemas.microsoft.com/office/drawing/2014/main" val="4039811015"/>
                  </a:ext>
                </a:extLst>
              </a:tr>
              <a:tr h="141817">
                <a:tc>
                  <a:txBody>
                    <a:bodyPr/>
                    <a:lstStyle/>
                    <a:p>
                      <a:pPr algn="ctr" fontAlgn="b"/>
                      <a:r>
                        <a:rPr lang="es-MX" sz="1800" b="0" u="none" strike="noStrike" dirty="0">
                          <a:solidFill>
                            <a:srgbClr val="000000"/>
                          </a:solidFill>
                          <a:effectLst/>
                        </a:rPr>
                        <a:t>Tipo de Documento</a:t>
                      </a:r>
                      <a:endParaRPr lang="es-MX" sz="1800" b="0" i="0" u="none" strike="noStrike" dirty="0">
                        <a:solidFill>
                          <a:srgbClr val="000000"/>
                        </a:solidFill>
                        <a:effectLst/>
                        <a:latin typeface="arial" panose="020B0604020202020204" pitchFamily="34" charset="0"/>
                      </a:endParaRPr>
                    </a:p>
                  </a:txBody>
                  <a:tcPr marL="6505" marR="6505" marT="6505" marB="31226" anchor="b"/>
                </a:tc>
                <a:extLst>
                  <a:ext uri="{0D108BD9-81ED-4DB2-BD59-A6C34878D82A}">
                    <a16:rowId xmlns:a16="http://schemas.microsoft.com/office/drawing/2014/main" val="3457144972"/>
                  </a:ext>
                </a:extLst>
              </a:tr>
              <a:tr h="141817">
                <a:tc>
                  <a:txBody>
                    <a:bodyPr/>
                    <a:lstStyle/>
                    <a:p>
                      <a:pPr algn="ctr" fontAlgn="b"/>
                      <a:r>
                        <a:rPr lang="es-MX" sz="1800" b="0" u="none" strike="noStrike" dirty="0">
                          <a:solidFill>
                            <a:srgbClr val="000000"/>
                          </a:solidFill>
                          <a:effectLst/>
                        </a:rPr>
                        <a:t>Identificación</a:t>
                      </a:r>
                      <a:endParaRPr lang="es-MX" sz="1800" b="0" i="0" u="none" strike="noStrike" dirty="0">
                        <a:solidFill>
                          <a:srgbClr val="000000"/>
                        </a:solidFill>
                        <a:effectLst/>
                        <a:latin typeface="arial" panose="020B0604020202020204" pitchFamily="34" charset="0"/>
                      </a:endParaRPr>
                    </a:p>
                  </a:txBody>
                  <a:tcPr marL="6505" marR="6505" marT="6505" marB="31226" anchor="b"/>
                </a:tc>
                <a:extLst>
                  <a:ext uri="{0D108BD9-81ED-4DB2-BD59-A6C34878D82A}">
                    <a16:rowId xmlns:a16="http://schemas.microsoft.com/office/drawing/2014/main" val="2167228331"/>
                  </a:ext>
                </a:extLst>
              </a:tr>
              <a:tr h="141817">
                <a:tc>
                  <a:txBody>
                    <a:bodyPr/>
                    <a:lstStyle/>
                    <a:p>
                      <a:pPr algn="ctr" fontAlgn="b"/>
                      <a:r>
                        <a:rPr lang="es-MX" sz="1800" b="0" u="none" strike="noStrike" dirty="0">
                          <a:solidFill>
                            <a:srgbClr val="000000"/>
                          </a:solidFill>
                          <a:effectLst/>
                        </a:rPr>
                        <a:t>Nombres y Apellidos</a:t>
                      </a:r>
                      <a:endParaRPr lang="es-MX" sz="1800" b="0" i="0" u="none" strike="noStrike" dirty="0">
                        <a:solidFill>
                          <a:srgbClr val="000000"/>
                        </a:solidFill>
                        <a:effectLst/>
                        <a:latin typeface="arial" panose="020B0604020202020204" pitchFamily="34" charset="0"/>
                      </a:endParaRPr>
                    </a:p>
                  </a:txBody>
                  <a:tcPr marL="6505" marR="6505" marT="6505" marB="31226" anchor="b"/>
                </a:tc>
                <a:extLst>
                  <a:ext uri="{0D108BD9-81ED-4DB2-BD59-A6C34878D82A}">
                    <a16:rowId xmlns:a16="http://schemas.microsoft.com/office/drawing/2014/main" val="1416767375"/>
                  </a:ext>
                </a:extLst>
              </a:tr>
              <a:tr h="141817">
                <a:tc>
                  <a:txBody>
                    <a:bodyPr/>
                    <a:lstStyle/>
                    <a:p>
                      <a:pPr algn="ctr" fontAlgn="b"/>
                      <a:r>
                        <a:rPr lang="es-MX" sz="1800" b="0" u="none" strike="noStrike" dirty="0">
                          <a:solidFill>
                            <a:srgbClr val="000000"/>
                          </a:solidFill>
                          <a:effectLst/>
                        </a:rPr>
                        <a:t>Correo Institucional Estudiante</a:t>
                      </a:r>
                      <a:endParaRPr lang="es-MX" sz="1800" b="0" i="0" u="none" strike="noStrike" dirty="0">
                        <a:solidFill>
                          <a:srgbClr val="000000"/>
                        </a:solidFill>
                        <a:effectLst/>
                        <a:latin typeface="arial" panose="020B0604020202020204" pitchFamily="34" charset="0"/>
                      </a:endParaRPr>
                    </a:p>
                  </a:txBody>
                  <a:tcPr marL="6505" marR="6505" marT="6505" marB="31226" anchor="b"/>
                </a:tc>
                <a:extLst>
                  <a:ext uri="{0D108BD9-81ED-4DB2-BD59-A6C34878D82A}">
                    <a16:rowId xmlns:a16="http://schemas.microsoft.com/office/drawing/2014/main" val="3242574285"/>
                  </a:ext>
                </a:extLst>
              </a:tr>
              <a:tr h="141817">
                <a:tc>
                  <a:txBody>
                    <a:bodyPr/>
                    <a:lstStyle/>
                    <a:p>
                      <a:pPr algn="ctr" fontAlgn="b"/>
                      <a:r>
                        <a:rPr lang="es-MX" sz="1800" b="0" u="none" strike="noStrike" dirty="0">
                          <a:solidFill>
                            <a:srgbClr val="000000"/>
                          </a:solidFill>
                          <a:effectLst/>
                        </a:rPr>
                        <a:t>Teléfono (preferido)</a:t>
                      </a:r>
                      <a:endParaRPr lang="es-MX" sz="1800" b="0" i="0" u="none" strike="noStrike" dirty="0">
                        <a:solidFill>
                          <a:srgbClr val="000000"/>
                        </a:solidFill>
                        <a:effectLst/>
                        <a:latin typeface="arial" panose="020B0604020202020204" pitchFamily="34" charset="0"/>
                      </a:endParaRPr>
                    </a:p>
                  </a:txBody>
                  <a:tcPr marL="6505" marR="6505" marT="6505" marB="31226" anchor="b"/>
                </a:tc>
                <a:extLst>
                  <a:ext uri="{0D108BD9-81ED-4DB2-BD59-A6C34878D82A}">
                    <a16:rowId xmlns:a16="http://schemas.microsoft.com/office/drawing/2014/main" val="3034706716"/>
                  </a:ext>
                </a:extLst>
              </a:tr>
              <a:tr h="141817">
                <a:tc>
                  <a:txBody>
                    <a:bodyPr/>
                    <a:lstStyle/>
                    <a:p>
                      <a:pPr algn="ctr" fontAlgn="b"/>
                      <a:r>
                        <a:rPr lang="es-MX" sz="1800" b="0" u="none" strike="noStrike" dirty="0">
                          <a:solidFill>
                            <a:srgbClr val="000000"/>
                          </a:solidFill>
                          <a:effectLst/>
                        </a:rPr>
                        <a:t>Grado Académico Estudiante</a:t>
                      </a:r>
                      <a:endParaRPr lang="es-MX" sz="1800" b="0" i="0" u="none" strike="noStrike" dirty="0">
                        <a:solidFill>
                          <a:srgbClr val="000000"/>
                        </a:solidFill>
                        <a:effectLst/>
                        <a:latin typeface="arial" panose="020B0604020202020204" pitchFamily="34" charset="0"/>
                      </a:endParaRPr>
                    </a:p>
                  </a:txBody>
                  <a:tcPr marL="6505" marR="6505" marT="6505" marB="31226" anchor="b"/>
                </a:tc>
                <a:extLst>
                  <a:ext uri="{0D108BD9-81ED-4DB2-BD59-A6C34878D82A}">
                    <a16:rowId xmlns:a16="http://schemas.microsoft.com/office/drawing/2014/main" val="1545816176"/>
                  </a:ext>
                </a:extLst>
              </a:tr>
              <a:tr h="141817">
                <a:tc>
                  <a:txBody>
                    <a:bodyPr/>
                    <a:lstStyle/>
                    <a:p>
                      <a:pPr algn="ctr" fontAlgn="b"/>
                      <a:r>
                        <a:rPr lang="es-MX" sz="1800" b="0" u="none" strike="noStrike" dirty="0">
                          <a:solidFill>
                            <a:srgbClr val="000000"/>
                          </a:solidFill>
                          <a:effectLst/>
                        </a:rPr>
                        <a:t>Código del Programa Estudiante</a:t>
                      </a:r>
                      <a:endParaRPr lang="es-MX" sz="1800" b="0" i="0" u="none" strike="noStrike" dirty="0">
                        <a:solidFill>
                          <a:srgbClr val="000000"/>
                        </a:solidFill>
                        <a:effectLst/>
                        <a:latin typeface="arial" panose="020B0604020202020204" pitchFamily="34" charset="0"/>
                      </a:endParaRPr>
                    </a:p>
                  </a:txBody>
                  <a:tcPr marL="6505" marR="6505" marT="6505" marB="31226" anchor="b"/>
                </a:tc>
                <a:extLst>
                  <a:ext uri="{0D108BD9-81ED-4DB2-BD59-A6C34878D82A}">
                    <a16:rowId xmlns:a16="http://schemas.microsoft.com/office/drawing/2014/main" val="4217862378"/>
                  </a:ext>
                </a:extLst>
              </a:tr>
            </a:tbl>
          </a:graphicData>
        </a:graphic>
      </p:graphicFrame>
      <p:graphicFrame>
        <p:nvGraphicFramePr>
          <p:cNvPr id="4" name="Tabla 3">
            <a:extLst>
              <a:ext uri="{FF2B5EF4-FFF2-40B4-BE49-F238E27FC236}">
                <a16:creationId xmlns:a16="http://schemas.microsoft.com/office/drawing/2014/main" id="{4AB24953-C472-4666-B9B7-3A8684D8F722}"/>
              </a:ext>
            </a:extLst>
          </p:cNvPr>
          <p:cNvGraphicFramePr>
            <a:graphicFrameLocks noGrp="1"/>
          </p:cNvGraphicFramePr>
          <p:nvPr>
            <p:extLst>
              <p:ext uri="{D42A27DB-BD31-4B8C-83A1-F6EECF244321}">
                <p14:modId xmlns:p14="http://schemas.microsoft.com/office/powerpoint/2010/main" val="175297682"/>
              </p:ext>
            </p:extLst>
          </p:nvPr>
        </p:nvGraphicFramePr>
        <p:xfrm>
          <a:off x="8488977" y="2406403"/>
          <a:ext cx="3286379" cy="2184357"/>
        </p:xfrm>
        <a:graphic>
          <a:graphicData uri="http://schemas.openxmlformats.org/drawingml/2006/table">
            <a:tbl>
              <a:tblPr>
                <a:tableStyleId>{8A107856-5554-42FB-B03E-39F5DBC370BA}</a:tableStyleId>
              </a:tblPr>
              <a:tblGrid>
                <a:gridCol w="3286379">
                  <a:extLst>
                    <a:ext uri="{9D8B030D-6E8A-4147-A177-3AD203B41FA5}">
                      <a16:colId xmlns:a16="http://schemas.microsoft.com/office/drawing/2014/main" val="3976335412"/>
                    </a:ext>
                  </a:extLst>
                </a:gridCol>
              </a:tblGrid>
              <a:tr h="114509">
                <a:tc>
                  <a:txBody>
                    <a:bodyPr/>
                    <a:lstStyle/>
                    <a:p>
                      <a:pPr algn="ctr" fontAlgn="b"/>
                      <a:r>
                        <a:rPr lang="es-MX" sz="1800" b="0" u="none" strike="noStrike" dirty="0">
                          <a:solidFill>
                            <a:srgbClr val="000000"/>
                          </a:solidFill>
                          <a:effectLst/>
                        </a:rPr>
                        <a:t>Programa del Estudiante</a:t>
                      </a:r>
                      <a:endParaRPr lang="es-MX" sz="1800" b="0" i="0" u="none" strike="noStrike" dirty="0">
                        <a:solidFill>
                          <a:srgbClr val="000000"/>
                        </a:solidFill>
                        <a:effectLst/>
                        <a:latin typeface="arial" panose="020B0604020202020204" pitchFamily="34" charset="0"/>
                      </a:endParaRPr>
                    </a:p>
                  </a:txBody>
                  <a:tcPr marL="6505" marR="6505" marT="6505" marB="31226" anchor="b"/>
                </a:tc>
                <a:extLst>
                  <a:ext uri="{0D108BD9-81ED-4DB2-BD59-A6C34878D82A}">
                    <a16:rowId xmlns:a16="http://schemas.microsoft.com/office/drawing/2014/main" val="555840057"/>
                  </a:ext>
                </a:extLst>
              </a:tr>
              <a:tr h="141817">
                <a:tc>
                  <a:txBody>
                    <a:bodyPr/>
                    <a:lstStyle/>
                    <a:p>
                      <a:pPr algn="ctr" fontAlgn="b"/>
                      <a:r>
                        <a:rPr lang="es-MX" sz="1800" b="0" u="none" strike="noStrike" dirty="0">
                          <a:solidFill>
                            <a:srgbClr val="000000"/>
                          </a:solidFill>
                          <a:effectLst/>
                        </a:rPr>
                        <a:t>Grado Académico Unificado</a:t>
                      </a:r>
                      <a:endParaRPr lang="es-MX" sz="1800" b="0" i="0" u="none" strike="noStrike" dirty="0">
                        <a:solidFill>
                          <a:srgbClr val="000000"/>
                        </a:solidFill>
                        <a:effectLst/>
                        <a:latin typeface="arial" panose="020B0604020202020204" pitchFamily="34" charset="0"/>
                      </a:endParaRPr>
                    </a:p>
                  </a:txBody>
                  <a:tcPr marL="6505" marR="6505" marT="6505" marB="31226" anchor="b"/>
                </a:tc>
                <a:extLst>
                  <a:ext uri="{0D108BD9-81ED-4DB2-BD59-A6C34878D82A}">
                    <a16:rowId xmlns:a16="http://schemas.microsoft.com/office/drawing/2014/main" val="1830187691"/>
                  </a:ext>
                </a:extLst>
              </a:tr>
              <a:tr h="141817">
                <a:tc>
                  <a:txBody>
                    <a:bodyPr/>
                    <a:lstStyle/>
                    <a:p>
                      <a:pPr algn="ctr" fontAlgn="b"/>
                      <a:r>
                        <a:rPr lang="es-MX" sz="1800" b="0" u="none" strike="noStrike" dirty="0">
                          <a:solidFill>
                            <a:srgbClr val="000000"/>
                          </a:solidFill>
                          <a:effectLst/>
                        </a:rPr>
                        <a:t>Programa Académico Unificado</a:t>
                      </a:r>
                      <a:endParaRPr lang="es-MX" sz="1800" b="0" i="0" u="none" strike="noStrike" dirty="0">
                        <a:solidFill>
                          <a:srgbClr val="000000"/>
                        </a:solidFill>
                        <a:effectLst/>
                        <a:latin typeface="arial" panose="020B0604020202020204" pitchFamily="34" charset="0"/>
                      </a:endParaRPr>
                    </a:p>
                  </a:txBody>
                  <a:tcPr marL="6505" marR="6505" marT="6505" marB="31226" anchor="b"/>
                </a:tc>
                <a:extLst>
                  <a:ext uri="{0D108BD9-81ED-4DB2-BD59-A6C34878D82A}">
                    <a16:rowId xmlns:a16="http://schemas.microsoft.com/office/drawing/2014/main" val="2526480778"/>
                  </a:ext>
                </a:extLst>
              </a:tr>
              <a:tr h="141817">
                <a:tc>
                  <a:txBody>
                    <a:bodyPr/>
                    <a:lstStyle/>
                    <a:p>
                      <a:pPr algn="ctr" fontAlgn="b"/>
                      <a:r>
                        <a:rPr lang="es-MX" sz="1800" b="0" u="none" strike="noStrike" dirty="0">
                          <a:solidFill>
                            <a:srgbClr val="000000"/>
                          </a:solidFill>
                          <a:effectLst/>
                        </a:rPr>
                        <a:t>Plan Académico del Estudiante</a:t>
                      </a:r>
                      <a:endParaRPr lang="es-MX" sz="1800" b="0" i="0" u="none" strike="noStrike" dirty="0">
                        <a:solidFill>
                          <a:srgbClr val="000000"/>
                        </a:solidFill>
                        <a:effectLst/>
                        <a:latin typeface="arial" panose="020B0604020202020204" pitchFamily="34" charset="0"/>
                      </a:endParaRPr>
                    </a:p>
                  </a:txBody>
                  <a:tcPr marL="6505" marR="6505" marT="6505" marB="31226" anchor="b"/>
                </a:tc>
                <a:extLst>
                  <a:ext uri="{0D108BD9-81ED-4DB2-BD59-A6C34878D82A}">
                    <a16:rowId xmlns:a16="http://schemas.microsoft.com/office/drawing/2014/main" val="262903327"/>
                  </a:ext>
                </a:extLst>
              </a:tr>
              <a:tr h="141817">
                <a:tc>
                  <a:txBody>
                    <a:bodyPr/>
                    <a:lstStyle/>
                    <a:p>
                      <a:pPr algn="ctr" fontAlgn="b"/>
                      <a:r>
                        <a:rPr lang="es-MX" sz="1800" b="0" u="none" strike="noStrike" dirty="0">
                          <a:solidFill>
                            <a:srgbClr val="000000"/>
                          </a:solidFill>
                          <a:effectLst/>
                        </a:rPr>
                        <a:t>Atributo</a:t>
                      </a:r>
                      <a:endParaRPr lang="es-MX" sz="1800" b="0" i="0" u="none" strike="noStrike" dirty="0">
                        <a:solidFill>
                          <a:srgbClr val="000000"/>
                        </a:solidFill>
                        <a:effectLst/>
                        <a:latin typeface="arial" panose="020B0604020202020204" pitchFamily="34" charset="0"/>
                      </a:endParaRPr>
                    </a:p>
                  </a:txBody>
                  <a:tcPr marL="6505" marR="6505" marT="6505" marB="31226" anchor="b"/>
                </a:tc>
                <a:extLst>
                  <a:ext uri="{0D108BD9-81ED-4DB2-BD59-A6C34878D82A}">
                    <a16:rowId xmlns:a16="http://schemas.microsoft.com/office/drawing/2014/main" val="313423732"/>
                  </a:ext>
                </a:extLst>
              </a:tr>
              <a:tr h="141817">
                <a:tc>
                  <a:txBody>
                    <a:bodyPr/>
                    <a:lstStyle/>
                    <a:p>
                      <a:pPr algn="ctr" fontAlgn="b"/>
                      <a:r>
                        <a:rPr lang="es-MX" sz="1800" b="0" u="none" strike="noStrike" dirty="0">
                          <a:solidFill>
                            <a:srgbClr val="000000"/>
                          </a:solidFill>
                          <a:effectLst/>
                        </a:rPr>
                        <a:t>Énfasis</a:t>
                      </a:r>
                      <a:endParaRPr lang="es-MX" sz="1800" b="0" i="0" u="none" strike="noStrike" dirty="0">
                        <a:solidFill>
                          <a:srgbClr val="000000"/>
                        </a:solidFill>
                        <a:effectLst/>
                        <a:latin typeface="arial" panose="020B0604020202020204" pitchFamily="34" charset="0"/>
                      </a:endParaRPr>
                    </a:p>
                  </a:txBody>
                  <a:tcPr marL="6505" marR="6505" marT="6505" marB="31226" anchor="b"/>
                </a:tc>
                <a:extLst>
                  <a:ext uri="{0D108BD9-81ED-4DB2-BD59-A6C34878D82A}">
                    <a16:rowId xmlns:a16="http://schemas.microsoft.com/office/drawing/2014/main" val="2361028294"/>
                  </a:ext>
                </a:extLst>
              </a:tr>
              <a:tr h="141817">
                <a:tc>
                  <a:txBody>
                    <a:bodyPr/>
                    <a:lstStyle/>
                    <a:p>
                      <a:pPr algn="ctr" fontAlgn="b"/>
                      <a:r>
                        <a:rPr lang="es-MX" sz="1800" b="0" u="none" strike="noStrike" dirty="0">
                          <a:solidFill>
                            <a:srgbClr val="000000"/>
                          </a:solidFill>
                          <a:effectLst/>
                        </a:rPr>
                        <a:t>Semestre del Estudiante</a:t>
                      </a:r>
                      <a:endParaRPr lang="es-MX" sz="1800" b="0" i="0" u="none" strike="noStrike" dirty="0">
                        <a:solidFill>
                          <a:srgbClr val="000000"/>
                        </a:solidFill>
                        <a:effectLst/>
                        <a:latin typeface="arial" panose="020B0604020202020204" pitchFamily="34" charset="0"/>
                      </a:endParaRPr>
                    </a:p>
                  </a:txBody>
                  <a:tcPr marL="6505" marR="6505" marT="6505" marB="31226" anchor="b"/>
                </a:tc>
                <a:extLst>
                  <a:ext uri="{0D108BD9-81ED-4DB2-BD59-A6C34878D82A}">
                    <a16:rowId xmlns:a16="http://schemas.microsoft.com/office/drawing/2014/main" val="466864036"/>
                  </a:ext>
                </a:extLst>
              </a:tr>
            </a:tbl>
          </a:graphicData>
        </a:graphic>
      </p:graphicFrame>
      <p:sp>
        <p:nvSpPr>
          <p:cNvPr id="13" name="Abrir llave 12">
            <a:extLst>
              <a:ext uri="{FF2B5EF4-FFF2-40B4-BE49-F238E27FC236}">
                <a16:creationId xmlns:a16="http://schemas.microsoft.com/office/drawing/2014/main" id="{AA48E5CC-27D7-4EF6-A03D-7E53A9E40793}"/>
              </a:ext>
            </a:extLst>
          </p:cNvPr>
          <p:cNvSpPr/>
          <p:nvPr/>
        </p:nvSpPr>
        <p:spPr>
          <a:xfrm>
            <a:off x="963517" y="1733039"/>
            <a:ext cx="839249" cy="353108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s-MX"/>
          </a:p>
        </p:txBody>
      </p:sp>
    </p:spTree>
    <p:extLst>
      <p:ext uri="{BB962C8B-B14F-4D97-AF65-F5344CB8AC3E}">
        <p14:creationId xmlns:p14="http://schemas.microsoft.com/office/powerpoint/2010/main" val="3878439609"/>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62545F9-7E11-4908-AF85-C4CEF6DCB7E9}"/>
              </a:ext>
            </a:extLst>
          </p:cNvPr>
          <p:cNvSpPr>
            <a:spLocks noGrp="1"/>
          </p:cNvSpPr>
          <p:nvPr>
            <p:ph type="title"/>
          </p:nvPr>
        </p:nvSpPr>
        <p:spPr>
          <a:xfrm>
            <a:off x="0" y="102399"/>
            <a:ext cx="8391525" cy="480362"/>
          </a:xfrm>
        </p:spPr>
        <p:txBody>
          <a:bodyPr>
            <a:normAutofit fontScale="90000"/>
          </a:bodyPr>
          <a:lstStyle/>
          <a:p>
            <a:r>
              <a:rPr lang="es-MX" dirty="0">
                <a:solidFill>
                  <a:srgbClr val="C00000"/>
                </a:solidFill>
              </a:rPr>
              <a:t>Clasificación de datos por Contenido</a:t>
            </a:r>
          </a:p>
        </p:txBody>
      </p:sp>
      <p:graphicFrame>
        <p:nvGraphicFramePr>
          <p:cNvPr id="5" name="Marcador de contenido 6">
            <a:extLst>
              <a:ext uri="{FF2B5EF4-FFF2-40B4-BE49-F238E27FC236}">
                <a16:creationId xmlns:a16="http://schemas.microsoft.com/office/drawing/2014/main" id="{251AC4A5-7F59-4F9D-90BD-D7693C6E2036}"/>
              </a:ext>
            </a:extLst>
          </p:cNvPr>
          <p:cNvGraphicFramePr>
            <a:graphicFrameLocks noGrp="1"/>
          </p:cNvGraphicFramePr>
          <p:nvPr>
            <p:ph idx="1"/>
            <p:extLst>
              <p:ext uri="{D42A27DB-BD31-4B8C-83A1-F6EECF244321}">
                <p14:modId xmlns:p14="http://schemas.microsoft.com/office/powerpoint/2010/main" val="801869376"/>
              </p:ext>
            </p:extLst>
          </p:nvPr>
        </p:nvGraphicFramePr>
        <p:xfrm>
          <a:off x="1140215" y="1340466"/>
          <a:ext cx="9911570" cy="6029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uadroTexto 5">
            <a:extLst>
              <a:ext uri="{FF2B5EF4-FFF2-40B4-BE49-F238E27FC236}">
                <a16:creationId xmlns:a16="http://schemas.microsoft.com/office/drawing/2014/main" id="{04905073-861C-45AA-AD37-6835778EA3C5}"/>
              </a:ext>
            </a:extLst>
          </p:cNvPr>
          <p:cNvSpPr txBox="1"/>
          <p:nvPr/>
        </p:nvSpPr>
        <p:spPr>
          <a:xfrm>
            <a:off x="37732" y="878801"/>
            <a:ext cx="1895475" cy="461665"/>
          </a:xfrm>
          <a:prstGeom prst="rect">
            <a:avLst/>
          </a:prstGeom>
          <a:noFill/>
        </p:spPr>
        <p:txBody>
          <a:bodyPr wrap="square" rtlCol="0">
            <a:spAutoFit/>
          </a:bodyPr>
          <a:lstStyle/>
          <a:p>
            <a:pPr algn="ctr"/>
            <a:r>
              <a:rPr lang="es-MX" sz="2400" b="1" dirty="0"/>
              <a:t>Maestros</a:t>
            </a:r>
          </a:p>
        </p:txBody>
      </p:sp>
    </p:spTree>
    <p:extLst>
      <p:ext uri="{BB962C8B-B14F-4D97-AF65-F5344CB8AC3E}">
        <p14:creationId xmlns:p14="http://schemas.microsoft.com/office/powerpoint/2010/main" val="674344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43DA70-F1E5-4195-ADF6-FDECAD1575A4}"/>
              </a:ext>
            </a:extLst>
          </p:cNvPr>
          <p:cNvSpPr>
            <a:spLocks noGrp="1"/>
          </p:cNvSpPr>
          <p:nvPr>
            <p:ph type="title"/>
          </p:nvPr>
        </p:nvSpPr>
        <p:spPr>
          <a:xfrm>
            <a:off x="0" y="1"/>
            <a:ext cx="6029325" cy="512002"/>
          </a:xfrm>
        </p:spPr>
        <p:txBody>
          <a:bodyPr>
            <a:normAutofit fontScale="90000"/>
          </a:bodyPr>
          <a:lstStyle/>
          <a:p>
            <a:r>
              <a:rPr lang="es-MX" dirty="0">
                <a:solidFill>
                  <a:srgbClr val="C00000"/>
                </a:solidFill>
              </a:rPr>
              <a:t>Clasificación por Formato</a:t>
            </a:r>
          </a:p>
        </p:txBody>
      </p:sp>
      <p:sp>
        <p:nvSpPr>
          <p:cNvPr id="7" name="Abrir llave 6">
            <a:extLst>
              <a:ext uri="{FF2B5EF4-FFF2-40B4-BE49-F238E27FC236}">
                <a16:creationId xmlns:a16="http://schemas.microsoft.com/office/drawing/2014/main" id="{6D6F0D56-9ED5-47B7-94CE-E2DA3A9DCE72}"/>
              </a:ext>
            </a:extLst>
          </p:cNvPr>
          <p:cNvSpPr/>
          <p:nvPr/>
        </p:nvSpPr>
        <p:spPr>
          <a:xfrm>
            <a:off x="1056226" y="512003"/>
            <a:ext cx="703332" cy="6149907"/>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s-MX"/>
          </a:p>
        </p:txBody>
      </p:sp>
      <p:sp>
        <p:nvSpPr>
          <p:cNvPr id="8" name="CuadroTexto 7">
            <a:extLst>
              <a:ext uri="{FF2B5EF4-FFF2-40B4-BE49-F238E27FC236}">
                <a16:creationId xmlns:a16="http://schemas.microsoft.com/office/drawing/2014/main" id="{134C6F75-909D-4972-B21D-1DB59E15BCC3}"/>
              </a:ext>
            </a:extLst>
          </p:cNvPr>
          <p:cNvSpPr txBox="1"/>
          <p:nvPr/>
        </p:nvSpPr>
        <p:spPr>
          <a:xfrm>
            <a:off x="0" y="3103635"/>
            <a:ext cx="1838325" cy="369332"/>
          </a:xfrm>
          <a:prstGeom prst="rect">
            <a:avLst/>
          </a:prstGeom>
          <a:noFill/>
        </p:spPr>
        <p:txBody>
          <a:bodyPr wrap="square" rtlCol="0">
            <a:spAutoFit/>
          </a:bodyPr>
          <a:lstStyle/>
          <a:p>
            <a:r>
              <a:rPr lang="es-MX" b="1" dirty="0"/>
              <a:t>Estructurado</a:t>
            </a:r>
          </a:p>
        </p:txBody>
      </p:sp>
      <p:graphicFrame>
        <p:nvGraphicFramePr>
          <p:cNvPr id="11" name="Tabla 10">
            <a:extLst>
              <a:ext uri="{FF2B5EF4-FFF2-40B4-BE49-F238E27FC236}">
                <a16:creationId xmlns:a16="http://schemas.microsoft.com/office/drawing/2014/main" id="{0BD5A532-81F4-4924-975C-DB62C553B4B7}"/>
              </a:ext>
            </a:extLst>
          </p:cNvPr>
          <p:cNvGraphicFramePr>
            <a:graphicFrameLocks noGrp="1"/>
          </p:cNvGraphicFramePr>
          <p:nvPr>
            <p:extLst>
              <p:ext uri="{D42A27DB-BD31-4B8C-83A1-F6EECF244321}">
                <p14:modId xmlns:p14="http://schemas.microsoft.com/office/powerpoint/2010/main" val="717948583"/>
              </p:ext>
            </p:extLst>
          </p:nvPr>
        </p:nvGraphicFramePr>
        <p:xfrm>
          <a:off x="9477380" y="3530186"/>
          <a:ext cx="2552700" cy="988695"/>
        </p:xfrm>
        <a:graphic>
          <a:graphicData uri="http://schemas.openxmlformats.org/drawingml/2006/table">
            <a:tbl>
              <a:tblPr>
                <a:tableStyleId>{0505E3EF-67EA-436B-97B2-0124C06EBD24}</a:tableStyleId>
              </a:tblPr>
              <a:tblGrid>
                <a:gridCol w="2552700">
                  <a:extLst>
                    <a:ext uri="{9D8B030D-6E8A-4147-A177-3AD203B41FA5}">
                      <a16:colId xmlns:a16="http://schemas.microsoft.com/office/drawing/2014/main" val="2686252771"/>
                    </a:ext>
                  </a:extLst>
                </a:gridCol>
              </a:tblGrid>
              <a:tr h="190500">
                <a:tc>
                  <a:txBody>
                    <a:bodyPr/>
                    <a:lstStyle/>
                    <a:p>
                      <a:pPr algn="ctr" fontAlgn="b"/>
                      <a:r>
                        <a:rPr lang="es-MX" sz="1800" b="0" u="none" strike="noStrike" dirty="0">
                          <a:solidFill>
                            <a:srgbClr val="000000"/>
                          </a:solidFill>
                          <a:effectLst/>
                        </a:rPr>
                        <a:t>Nombre Profesor</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1771338012"/>
                  </a:ext>
                </a:extLst>
              </a:tr>
              <a:tr h="190500">
                <a:tc>
                  <a:txBody>
                    <a:bodyPr/>
                    <a:lstStyle/>
                    <a:p>
                      <a:pPr algn="ctr" fontAlgn="b"/>
                      <a:r>
                        <a:rPr lang="es-MX" sz="1800" b="0" u="none" strike="noStrike" dirty="0">
                          <a:solidFill>
                            <a:srgbClr val="000000"/>
                          </a:solidFill>
                          <a:effectLst/>
                        </a:rPr>
                        <a:t>Nombres y Apellidos</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2655192747"/>
                  </a:ext>
                </a:extLst>
              </a:tr>
              <a:tr h="190500">
                <a:tc>
                  <a:txBody>
                    <a:bodyPr/>
                    <a:lstStyle/>
                    <a:p>
                      <a:pPr algn="ctr" fontAlgn="b"/>
                      <a:r>
                        <a:rPr lang="es-MX" sz="1800" b="0" u="none" strike="noStrike" dirty="0">
                          <a:solidFill>
                            <a:srgbClr val="000000"/>
                          </a:solidFill>
                          <a:effectLst/>
                        </a:rPr>
                        <a:t>Teléfono (preferido)</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3018323949"/>
                  </a:ext>
                </a:extLst>
              </a:tr>
            </a:tbl>
          </a:graphicData>
        </a:graphic>
      </p:graphicFrame>
      <p:sp>
        <p:nvSpPr>
          <p:cNvPr id="12" name="Abrir llave 11">
            <a:extLst>
              <a:ext uri="{FF2B5EF4-FFF2-40B4-BE49-F238E27FC236}">
                <a16:creationId xmlns:a16="http://schemas.microsoft.com/office/drawing/2014/main" id="{87C8445F-AFB9-4BC8-9CBE-085AAE9C7115}"/>
              </a:ext>
            </a:extLst>
          </p:cNvPr>
          <p:cNvSpPr/>
          <p:nvPr/>
        </p:nvSpPr>
        <p:spPr>
          <a:xfrm rot="5400000">
            <a:off x="10531651" y="2010460"/>
            <a:ext cx="415128" cy="2362075"/>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s-MX"/>
          </a:p>
        </p:txBody>
      </p:sp>
      <p:sp>
        <p:nvSpPr>
          <p:cNvPr id="13" name="CuadroTexto 12">
            <a:extLst>
              <a:ext uri="{FF2B5EF4-FFF2-40B4-BE49-F238E27FC236}">
                <a16:creationId xmlns:a16="http://schemas.microsoft.com/office/drawing/2014/main" id="{3FAADF65-48C4-4FD7-95F0-A2D324E2C206}"/>
              </a:ext>
            </a:extLst>
          </p:cNvPr>
          <p:cNvSpPr txBox="1"/>
          <p:nvPr/>
        </p:nvSpPr>
        <p:spPr>
          <a:xfrm>
            <a:off x="9718613" y="2505497"/>
            <a:ext cx="2041204" cy="369332"/>
          </a:xfrm>
          <a:prstGeom prst="rect">
            <a:avLst/>
          </a:prstGeom>
          <a:noFill/>
        </p:spPr>
        <p:txBody>
          <a:bodyPr wrap="square" rtlCol="0">
            <a:spAutoFit/>
          </a:bodyPr>
          <a:lstStyle/>
          <a:p>
            <a:r>
              <a:rPr lang="es-MX" b="1"/>
              <a:t>Semiestructurado</a:t>
            </a:r>
          </a:p>
        </p:txBody>
      </p:sp>
      <p:graphicFrame>
        <p:nvGraphicFramePr>
          <p:cNvPr id="4" name="Tabla 3">
            <a:extLst>
              <a:ext uri="{FF2B5EF4-FFF2-40B4-BE49-F238E27FC236}">
                <a16:creationId xmlns:a16="http://schemas.microsoft.com/office/drawing/2014/main" id="{700BD225-C14E-4317-2658-21A5339E602B}"/>
              </a:ext>
            </a:extLst>
          </p:cNvPr>
          <p:cNvGraphicFramePr>
            <a:graphicFrameLocks noGrp="1"/>
          </p:cNvGraphicFramePr>
          <p:nvPr>
            <p:extLst>
              <p:ext uri="{D42A27DB-BD31-4B8C-83A1-F6EECF244321}">
                <p14:modId xmlns:p14="http://schemas.microsoft.com/office/powerpoint/2010/main" val="3919031497"/>
              </p:ext>
            </p:extLst>
          </p:nvPr>
        </p:nvGraphicFramePr>
        <p:xfrm>
          <a:off x="1838325" y="585717"/>
          <a:ext cx="3642627" cy="2980637"/>
        </p:xfrm>
        <a:graphic>
          <a:graphicData uri="http://schemas.openxmlformats.org/drawingml/2006/table">
            <a:tbl>
              <a:tblPr bandRow="1">
                <a:tableStyleId>{5C22544A-7EE6-4342-B048-85BDC9FD1C3A}</a:tableStyleId>
              </a:tblPr>
              <a:tblGrid>
                <a:gridCol w="3642627">
                  <a:extLst>
                    <a:ext uri="{9D8B030D-6E8A-4147-A177-3AD203B41FA5}">
                      <a16:colId xmlns:a16="http://schemas.microsoft.com/office/drawing/2014/main" val="1573030433"/>
                    </a:ext>
                  </a:extLst>
                </a:gridCol>
              </a:tblGrid>
              <a:tr h="130045">
                <a:tc>
                  <a:txBody>
                    <a:bodyPr/>
                    <a:lstStyle/>
                    <a:p>
                      <a:pPr algn="ctr" rtl="0" fontAlgn="base"/>
                      <a:r>
                        <a:rPr lang="es-MX" sz="1600" b="0" i="0" u="none" strike="noStrike" dirty="0">
                          <a:solidFill>
                            <a:srgbClr val="000000"/>
                          </a:solidFill>
                          <a:effectLst/>
                          <a:latin typeface="Calibri"/>
                        </a:rPr>
                        <a:t>Ciclo Electivo</a:t>
                      </a:r>
                      <a:endParaRPr lang="es-MX" sz="1600" b="0" i="0" dirty="0">
                        <a:solidFill>
                          <a:srgbClr val="000000"/>
                        </a:solidFill>
                        <a:effectLst/>
                        <a:latin typeface="Calibri"/>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4160686006"/>
                  </a:ext>
                </a:extLst>
              </a:tr>
              <a:tr h="130045">
                <a:tc>
                  <a:txBody>
                    <a:bodyPr/>
                    <a:lstStyle/>
                    <a:p>
                      <a:pPr algn="ctr" rtl="0" fontAlgn="base"/>
                      <a:r>
                        <a:rPr lang="es-MX" sz="1600" b="0" i="0" u="none" strike="noStrike" dirty="0">
                          <a:solidFill>
                            <a:srgbClr val="000000"/>
                          </a:solidFill>
                          <a:effectLst/>
                          <a:latin typeface="Calibri"/>
                        </a:rPr>
                        <a:t>Organización Académica Curso</a:t>
                      </a:r>
                      <a:endParaRPr lang="es-MX" sz="1600" b="0" i="0" dirty="0">
                        <a:solidFill>
                          <a:srgbClr val="000000"/>
                        </a:solidFill>
                        <a:effectLst/>
                        <a:latin typeface="Calibri"/>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3310342488"/>
                  </a:ext>
                </a:extLst>
              </a:tr>
              <a:tr h="130045">
                <a:tc>
                  <a:txBody>
                    <a:bodyPr/>
                    <a:lstStyle/>
                    <a:p>
                      <a:pPr algn="ctr" rtl="0" fontAlgn="base"/>
                      <a:r>
                        <a:rPr lang="es-MX" sz="1600" b="0" i="0" u="none" strike="noStrike" dirty="0">
                          <a:solidFill>
                            <a:srgbClr val="000000"/>
                          </a:solidFill>
                          <a:effectLst/>
                          <a:latin typeface="Calibri"/>
                        </a:rPr>
                        <a:t>ID Curso</a:t>
                      </a:r>
                      <a:endParaRPr lang="es-MX" sz="1600" b="0" i="0" dirty="0">
                        <a:solidFill>
                          <a:srgbClr val="000000"/>
                        </a:solidFill>
                        <a:effectLst/>
                        <a:latin typeface="Calibri"/>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380862236"/>
                  </a:ext>
                </a:extLst>
              </a:tr>
              <a:tr h="130045">
                <a:tc>
                  <a:txBody>
                    <a:bodyPr/>
                    <a:lstStyle/>
                    <a:p>
                      <a:pPr algn="ctr" rtl="0" fontAlgn="base"/>
                      <a:r>
                        <a:rPr lang="es-MX" sz="1600" b="0" i="0" u="none" strike="noStrike" dirty="0" err="1">
                          <a:solidFill>
                            <a:srgbClr val="000000"/>
                          </a:solidFill>
                          <a:effectLst/>
                          <a:latin typeface="Calibri"/>
                        </a:rPr>
                        <a:t>Nro</a:t>
                      </a:r>
                      <a:r>
                        <a:rPr lang="es-MX" sz="1600" b="0" i="0" u="none" strike="noStrike" dirty="0">
                          <a:solidFill>
                            <a:srgbClr val="000000"/>
                          </a:solidFill>
                          <a:effectLst/>
                          <a:latin typeface="Calibri"/>
                        </a:rPr>
                        <a:t> Catalogo</a:t>
                      </a:r>
                      <a:endParaRPr lang="es-MX" sz="1600" b="0" i="0" dirty="0">
                        <a:solidFill>
                          <a:srgbClr val="000000"/>
                        </a:solidFill>
                        <a:effectLst/>
                        <a:latin typeface="Calibri"/>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3158135978"/>
                  </a:ext>
                </a:extLst>
              </a:tr>
              <a:tr h="130045">
                <a:tc>
                  <a:txBody>
                    <a:bodyPr/>
                    <a:lstStyle/>
                    <a:p>
                      <a:pPr algn="ctr" rtl="0" fontAlgn="base"/>
                      <a:r>
                        <a:rPr lang="es-MX" sz="1600" b="0" i="0" u="none" strike="noStrike" dirty="0">
                          <a:solidFill>
                            <a:srgbClr val="000000"/>
                          </a:solidFill>
                          <a:effectLst/>
                          <a:latin typeface="Calibri"/>
                        </a:rPr>
                        <a:t>Descripción de Curso</a:t>
                      </a:r>
                      <a:endParaRPr lang="es-MX" sz="1600" b="0" i="0" dirty="0">
                        <a:solidFill>
                          <a:srgbClr val="000000"/>
                        </a:solidFill>
                        <a:effectLst/>
                        <a:latin typeface="Calibri"/>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2611580093"/>
                  </a:ext>
                </a:extLst>
              </a:tr>
              <a:tr h="130045">
                <a:tc>
                  <a:txBody>
                    <a:bodyPr/>
                    <a:lstStyle/>
                    <a:p>
                      <a:pPr algn="ctr" rtl="0" fontAlgn="base"/>
                      <a:r>
                        <a:rPr lang="es-MX" sz="1600" b="0" i="0" u="none" strike="noStrike" dirty="0" err="1">
                          <a:solidFill>
                            <a:srgbClr val="000000"/>
                          </a:solidFill>
                          <a:effectLst/>
                          <a:latin typeface="Calibri"/>
                        </a:rPr>
                        <a:t>Créd</a:t>
                      </a:r>
                      <a:r>
                        <a:rPr lang="es-MX" sz="1600" b="0" i="0" u="none" strike="noStrike" dirty="0">
                          <a:solidFill>
                            <a:srgbClr val="000000"/>
                          </a:solidFill>
                          <a:effectLst/>
                          <a:latin typeface="Calibri"/>
                        </a:rPr>
                        <a:t> Curso</a:t>
                      </a:r>
                      <a:endParaRPr lang="es-MX" sz="1600" b="0" i="0" dirty="0">
                        <a:solidFill>
                          <a:srgbClr val="000000"/>
                        </a:solidFill>
                        <a:effectLst/>
                        <a:latin typeface="Calibri"/>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1268433322"/>
                  </a:ext>
                </a:extLst>
              </a:tr>
              <a:tr h="130045">
                <a:tc>
                  <a:txBody>
                    <a:bodyPr/>
                    <a:lstStyle/>
                    <a:p>
                      <a:pPr algn="ctr" rtl="0" fontAlgn="base"/>
                      <a:r>
                        <a:rPr lang="es-MX" sz="1600" b="0" i="0" u="none" strike="noStrike" dirty="0" err="1">
                          <a:solidFill>
                            <a:srgbClr val="000000"/>
                          </a:solidFill>
                          <a:effectLst/>
                          <a:latin typeface="Calibri"/>
                        </a:rPr>
                        <a:t>Nº</a:t>
                      </a:r>
                      <a:r>
                        <a:rPr lang="es-MX" sz="1600" b="0" i="0" u="none" strike="noStrike" dirty="0">
                          <a:solidFill>
                            <a:srgbClr val="000000"/>
                          </a:solidFill>
                          <a:effectLst/>
                          <a:latin typeface="Calibri"/>
                        </a:rPr>
                        <a:t> Clase</a:t>
                      </a:r>
                      <a:endParaRPr lang="es-MX" sz="1600" b="0" i="0" dirty="0">
                        <a:solidFill>
                          <a:srgbClr val="000000"/>
                        </a:solidFill>
                        <a:effectLst/>
                        <a:latin typeface="Calibri"/>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3056308886"/>
                  </a:ext>
                </a:extLst>
              </a:tr>
              <a:tr h="130045">
                <a:tc>
                  <a:txBody>
                    <a:bodyPr/>
                    <a:lstStyle/>
                    <a:p>
                      <a:pPr algn="ctr" rtl="0" fontAlgn="base"/>
                      <a:r>
                        <a:rPr lang="es-MX" sz="1600" b="0" i="0" u="none" strike="noStrike" dirty="0">
                          <a:solidFill>
                            <a:srgbClr val="000000"/>
                          </a:solidFill>
                          <a:effectLst/>
                          <a:latin typeface="Calibri"/>
                        </a:rPr>
                        <a:t>Sección Grupo</a:t>
                      </a:r>
                      <a:endParaRPr lang="es-MX" sz="1600" b="0" i="0" dirty="0">
                        <a:solidFill>
                          <a:srgbClr val="000000"/>
                        </a:solidFill>
                        <a:effectLst/>
                        <a:latin typeface="Calibri"/>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367194084"/>
                  </a:ext>
                </a:extLst>
              </a:tr>
              <a:tr h="130045">
                <a:tc>
                  <a:txBody>
                    <a:bodyPr/>
                    <a:lstStyle/>
                    <a:p>
                      <a:pPr algn="ctr" rtl="0" fontAlgn="base"/>
                      <a:r>
                        <a:rPr lang="es-MX" sz="1600" b="0" i="0" u="none" strike="noStrike" dirty="0">
                          <a:solidFill>
                            <a:srgbClr val="000000"/>
                          </a:solidFill>
                          <a:effectLst/>
                          <a:latin typeface="Calibri"/>
                        </a:rPr>
                        <a:t>Código Componente Curso</a:t>
                      </a:r>
                      <a:endParaRPr lang="es-MX" sz="1600" b="0" i="0" dirty="0">
                        <a:solidFill>
                          <a:srgbClr val="000000"/>
                        </a:solidFill>
                        <a:effectLst/>
                        <a:latin typeface="Calibri"/>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2398035742"/>
                  </a:ext>
                </a:extLst>
              </a:tr>
              <a:tr h="130045">
                <a:tc>
                  <a:txBody>
                    <a:bodyPr/>
                    <a:lstStyle/>
                    <a:p>
                      <a:pPr algn="ctr" rtl="0" fontAlgn="base"/>
                      <a:r>
                        <a:rPr lang="es-MX" sz="1600" b="0" i="0" u="none" strike="noStrike" dirty="0">
                          <a:solidFill>
                            <a:srgbClr val="000000"/>
                          </a:solidFill>
                          <a:effectLst/>
                          <a:latin typeface="Calibri"/>
                        </a:rPr>
                        <a:t>Descripción Componente Curso</a:t>
                      </a:r>
                      <a:endParaRPr lang="es-MX" sz="1600" b="0" i="0" dirty="0">
                        <a:solidFill>
                          <a:srgbClr val="000000"/>
                        </a:solidFill>
                        <a:effectLst/>
                        <a:latin typeface="Calibri"/>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547826471"/>
                  </a:ext>
                </a:extLst>
              </a:tr>
              <a:tr h="130045">
                <a:tc>
                  <a:txBody>
                    <a:bodyPr/>
                    <a:lstStyle/>
                    <a:p>
                      <a:pPr algn="ctr" rtl="0" fontAlgn="base"/>
                      <a:r>
                        <a:rPr lang="es-MX" sz="1600" b="0" i="0" u="none" strike="noStrike" dirty="0">
                          <a:solidFill>
                            <a:srgbClr val="000000"/>
                          </a:solidFill>
                          <a:effectLst/>
                          <a:latin typeface="Calibri"/>
                        </a:rPr>
                        <a:t>Estado del Curso</a:t>
                      </a:r>
                      <a:endParaRPr lang="es-MX" sz="1600" b="0" i="0" dirty="0">
                        <a:solidFill>
                          <a:srgbClr val="000000"/>
                        </a:solidFill>
                        <a:effectLst/>
                        <a:latin typeface="Calibri"/>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617287846"/>
                  </a:ext>
                </a:extLst>
              </a:tr>
            </a:tbl>
          </a:graphicData>
        </a:graphic>
      </p:graphicFrame>
      <p:graphicFrame>
        <p:nvGraphicFramePr>
          <p:cNvPr id="9" name="Tabla 8">
            <a:extLst>
              <a:ext uri="{FF2B5EF4-FFF2-40B4-BE49-F238E27FC236}">
                <a16:creationId xmlns:a16="http://schemas.microsoft.com/office/drawing/2014/main" id="{B0AA0063-2C1E-3303-706C-822D1EF6DA0F}"/>
              </a:ext>
            </a:extLst>
          </p:cNvPr>
          <p:cNvGraphicFramePr>
            <a:graphicFrameLocks noGrp="1"/>
          </p:cNvGraphicFramePr>
          <p:nvPr>
            <p:extLst>
              <p:ext uri="{D42A27DB-BD31-4B8C-83A1-F6EECF244321}">
                <p14:modId xmlns:p14="http://schemas.microsoft.com/office/powerpoint/2010/main" val="63523409"/>
              </p:ext>
            </p:extLst>
          </p:nvPr>
        </p:nvGraphicFramePr>
        <p:xfrm>
          <a:off x="1838325" y="3625003"/>
          <a:ext cx="3642627" cy="2980637"/>
        </p:xfrm>
        <a:graphic>
          <a:graphicData uri="http://schemas.openxmlformats.org/drawingml/2006/table">
            <a:tbl>
              <a:tblPr bandRow="1">
                <a:tableStyleId>{5C22544A-7EE6-4342-B048-85BDC9FD1C3A}</a:tableStyleId>
              </a:tblPr>
              <a:tblGrid>
                <a:gridCol w="3642627">
                  <a:extLst>
                    <a:ext uri="{9D8B030D-6E8A-4147-A177-3AD203B41FA5}">
                      <a16:colId xmlns:a16="http://schemas.microsoft.com/office/drawing/2014/main" val="4200744928"/>
                    </a:ext>
                  </a:extLst>
                </a:gridCol>
              </a:tblGrid>
              <a:tr h="130045">
                <a:tc>
                  <a:txBody>
                    <a:bodyPr/>
                    <a:lstStyle/>
                    <a:p>
                      <a:pPr algn="ctr" rtl="0" fontAlgn="base"/>
                      <a:r>
                        <a:rPr lang="es-MX" sz="1600" b="0" dirty="0">
                          <a:effectLst/>
                          <a:latin typeface="Calibri"/>
                        </a:rPr>
                        <a:t>Programa del Estudiante</a:t>
                      </a:r>
                      <a:endParaRPr lang="es-MX" sz="1600" b="0" dirty="0">
                        <a:effectLst/>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3496259557"/>
                  </a:ext>
                </a:extLst>
              </a:tr>
              <a:tr h="130045">
                <a:tc>
                  <a:txBody>
                    <a:bodyPr/>
                    <a:lstStyle/>
                    <a:p>
                      <a:pPr algn="ctr" rtl="0" fontAlgn="base"/>
                      <a:r>
                        <a:rPr lang="es-MX" sz="1600" b="0" dirty="0">
                          <a:effectLst/>
                          <a:latin typeface="Calibri"/>
                        </a:rPr>
                        <a:t>Grado Académico Unificado</a:t>
                      </a:r>
                      <a:endParaRPr lang="es-MX" sz="1600" b="0" dirty="0">
                        <a:effectLst/>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4106987292"/>
                  </a:ext>
                </a:extLst>
              </a:tr>
              <a:tr h="130045">
                <a:tc>
                  <a:txBody>
                    <a:bodyPr/>
                    <a:lstStyle/>
                    <a:p>
                      <a:pPr algn="ctr" rtl="0" fontAlgn="base"/>
                      <a:r>
                        <a:rPr lang="es-MX" sz="1600" b="0" dirty="0">
                          <a:effectLst/>
                          <a:latin typeface="Calibri"/>
                        </a:rPr>
                        <a:t>Programa Académico Unificado</a:t>
                      </a:r>
                      <a:endParaRPr lang="es-MX" sz="1600" b="0" dirty="0">
                        <a:effectLst/>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544977497"/>
                  </a:ext>
                </a:extLst>
              </a:tr>
              <a:tr h="130045">
                <a:tc>
                  <a:txBody>
                    <a:bodyPr/>
                    <a:lstStyle/>
                    <a:p>
                      <a:pPr algn="ctr" rtl="0" fontAlgn="base"/>
                      <a:r>
                        <a:rPr lang="es-MX" sz="1600" b="0" dirty="0">
                          <a:effectLst/>
                          <a:latin typeface="Calibri"/>
                        </a:rPr>
                        <a:t>Plan Académico del Estudiante</a:t>
                      </a:r>
                      <a:endParaRPr lang="es-MX" sz="1600" b="0" dirty="0">
                        <a:effectLst/>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3273770710"/>
                  </a:ext>
                </a:extLst>
              </a:tr>
              <a:tr h="130045">
                <a:tc>
                  <a:txBody>
                    <a:bodyPr/>
                    <a:lstStyle/>
                    <a:p>
                      <a:pPr algn="ctr" rtl="0" fontAlgn="base"/>
                      <a:r>
                        <a:rPr lang="es-MX" sz="1600" b="0" dirty="0">
                          <a:effectLst/>
                          <a:latin typeface="Calibri"/>
                        </a:rPr>
                        <a:t>Atributo</a:t>
                      </a:r>
                      <a:endParaRPr lang="es-MX" sz="1600" b="0" dirty="0">
                        <a:effectLst/>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3946204422"/>
                  </a:ext>
                </a:extLst>
              </a:tr>
              <a:tr h="130045">
                <a:tc>
                  <a:txBody>
                    <a:bodyPr/>
                    <a:lstStyle/>
                    <a:p>
                      <a:pPr algn="ctr" rtl="0" fontAlgn="base"/>
                      <a:r>
                        <a:rPr lang="es-MX" sz="1600" b="0" dirty="0">
                          <a:effectLst/>
                          <a:latin typeface="Calibri"/>
                        </a:rPr>
                        <a:t>Énfasis</a:t>
                      </a:r>
                      <a:endParaRPr lang="es-MX" sz="1600" b="0" dirty="0">
                        <a:effectLst/>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3661121074"/>
                  </a:ext>
                </a:extLst>
              </a:tr>
              <a:tr h="130045">
                <a:tc>
                  <a:txBody>
                    <a:bodyPr/>
                    <a:lstStyle/>
                    <a:p>
                      <a:pPr algn="ctr" rtl="0" fontAlgn="base"/>
                      <a:r>
                        <a:rPr lang="es-MX" sz="1600" b="0" dirty="0">
                          <a:effectLst/>
                          <a:latin typeface="Calibri"/>
                        </a:rPr>
                        <a:t>Semestre del Estudiante</a:t>
                      </a:r>
                      <a:endParaRPr lang="es-MX" sz="1600" b="0" dirty="0">
                        <a:effectLst/>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1612568462"/>
                  </a:ext>
                </a:extLst>
              </a:tr>
              <a:tr h="130045">
                <a:tc>
                  <a:txBody>
                    <a:bodyPr/>
                    <a:lstStyle/>
                    <a:p>
                      <a:pPr algn="ctr" rtl="0" fontAlgn="base"/>
                      <a:r>
                        <a:rPr lang="es-MX" sz="1600" b="0" dirty="0">
                          <a:effectLst/>
                          <a:latin typeface="Calibri"/>
                        </a:rPr>
                        <a:t>Estado del Programa Estudiante</a:t>
                      </a:r>
                      <a:endParaRPr lang="es-MX" sz="1600" b="0" dirty="0">
                        <a:effectLst/>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1780272173"/>
                  </a:ext>
                </a:extLst>
              </a:tr>
              <a:tr h="130045">
                <a:tc>
                  <a:txBody>
                    <a:bodyPr/>
                    <a:lstStyle/>
                    <a:p>
                      <a:pPr algn="ctr" rtl="0" fontAlgn="base"/>
                      <a:r>
                        <a:rPr lang="es-MX" sz="1600" b="0" dirty="0">
                          <a:effectLst/>
                          <a:latin typeface="Calibri"/>
                        </a:rPr>
                        <a:t>Motivo Acción</a:t>
                      </a:r>
                      <a:endParaRPr lang="es-MX" sz="1600" b="0" dirty="0">
                        <a:effectLst/>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2683908764"/>
                  </a:ext>
                </a:extLst>
              </a:tr>
              <a:tr h="130045">
                <a:tc>
                  <a:txBody>
                    <a:bodyPr/>
                    <a:lstStyle/>
                    <a:p>
                      <a:pPr algn="ctr" rtl="0" fontAlgn="base"/>
                      <a:r>
                        <a:rPr lang="es-MX" sz="1600" b="0" dirty="0">
                          <a:effectLst/>
                          <a:latin typeface="Calibri"/>
                        </a:rPr>
                        <a:t>Acción Situación Académica</a:t>
                      </a:r>
                      <a:endParaRPr lang="es-MX" sz="1600" b="0" dirty="0">
                        <a:effectLst/>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2657711292"/>
                  </a:ext>
                </a:extLst>
              </a:tr>
              <a:tr h="130045">
                <a:tc>
                  <a:txBody>
                    <a:bodyPr/>
                    <a:lstStyle/>
                    <a:p>
                      <a:pPr algn="ctr" rtl="0" fontAlgn="base"/>
                      <a:r>
                        <a:rPr lang="es-MX" sz="1600" b="0" dirty="0">
                          <a:effectLst/>
                          <a:latin typeface="Calibri"/>
                        </a:rPr>
                        <a:t>Descripción Formal</a:t>
                      </a:r>
                      <a:endParaRPr lang="es-MX" sz="1600" b="0" dirty="0">
                        <a:effectLst/>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88907328"/>
                  </a:ext>
                </a:extLst>
              </a:tr>
            </a:tbl>
          </a:graphicData>
        </a:graphic>
      </p:graphicFrame>
      <p:graphicFrame>
        <p:nvGraphicFramePr>
          <p:cNvPr id="3" name="Tabla 2">
            <a:extLst>
              <a:ext uri="{FF2B5EF4-FFF2-40B4-BE49-F238E27FC236}">
                <a16:creationId xmlns:a16="http://schemas.microsoft.com/office/drawing/2014/main" id="{7E36F2CD-A815-405E-A3D9-CF29E6D2D195}"/>
              </a:ext>
            </a:extLst>
          </p:cNvPr>
          <p:cNvGraphicFramePr>
            <a:graphicFrameLocks noGrp="1"/>
          </p:cNvGraphicFramePr>
          <p:nvPr>
            <p:extLst>
              <p:ext uri="{D42A27DB-BD31-4B8C-83A1-F6EECF244321}">
                <p14:modId xmlns:p14="http://schemas.microsoft.com/office/powerpoint/2010/main" val="605723189"/>
              </p:ext>
            </p:extLst>
          </p:nvPr>
        </p:nvGraphicFramePr>
        <p:xfrm>
          <a:off x="5689600" y="585716"/>
          <a:ext cx="3530600" cy="2980637"/>
        </p:xfrm>
        <a:graphic>
          <a:graphicData uri="http://schemas.openxmlformats.org/drawingml/2006/table">
            <a:tbl>
              <a:tblPr bandRow="1">
                <a:tableStyleId>{5C22544A-7EE6-4342-B048-85BDC9FD1C3A}</a:tableStyleId>
              </a:tblPr>
              <a:tblGrid>
                <a:gridCol w="3530600">
                  <a:extLst>
                    <a:ext uri="{9D8B030D-6E8A-4147-A177-3AD203B41FA5}">
                      <a16:colId xmlns:a16="http://schemas.microsoft.com/office/drawing/2014/main" val="1888138337"/>
                    </a:ext>
                  </a:extLst>
                </a:gridCol>
              </a:tblGrid>
              <a:tr h="130045">
                <a:tc>
                  <a:txBody>
                    <a:bodyPr/>
                    <a:lstStyle/>
                    <a:p>
                      <a:pPr algn="ctr" rtl="0" fontAlgn="base"/>
                      <a:r>
                        <a:rPr lang="es-MX" sz="1600" b="0" i="0" u="none" strike="noStrike" dirty="0">
                          <a:solidFill>
                            <a:srgbClr val="000000"/>
                          </a:solidFill>
                          <a:effectLst/>
                          <a:latin typeface="Calibri"/>
                        </a:rPr>
                        <a:t>Tipo de Cancelación</a:t>
                      </a:r>
                      <a:endParaRPr lang="es-MX" sz="1600" b="0" i="0" dirty="0">
                        <a:solidFill>
                          <a:srgbClr val="000000"/>
                        </a:solidFill>
                        <a:effectLst/>
                        <a:latin typeface="Calibri"/>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290443785"/>
                  </a:ext>
                </a:extLst>
              </a:tr>
              <a:tr h="130045">
                <a:tc>
                  <a:txBody>
                    <a:bodyPr/>
                    <a:lstStyle/>
                    <a:p>
                      <a:pPr algn="ctr" rtl="0" fontAlgn="base"/>
                      <a:r>
                        <a:rPr lang="es-MX" sz="1600" b="0" i="0" u="none" strike="noStrike" dirty="0">
                          <a:solidFill>
                            <a:srgbClr val="000000"/>
                          </a:solidFill>
                          <a:effectLst/>
                          <a:latin typeface="Calibri"/>
                        </a:rPr>
                        <a:t>Descripción Tipo Cancelación</a:t>
                      </a:r>
                      <a:endParaRPr lang="es-MX" sz="1600" b="0" i="0" dirty="0">
                        <a:solidFill>
                          <a:srgbClr val="000000"/>
                        </a:solidFill>
                        <a:effectLst/>
                        <a:latin typeface="Calibri"/>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2006443202"/>
                  </a:ext>
                </a:extLst>
              </a:tr>
              <a:tr h="130045">
                <a:tc>
                  <a:txBody>
                    <a:bodyPr/>
                    <a:lstStyle/>
                    <a:p>
                      <a:pPr algn="ctr" rtl="0" fontAlgn="base"/>
                      <a:r>
                        <a:rPr lang="es-MX" sz="1600" b="0" i="0" u="none" strike="noStrike" dirty="0">
                          <a:solidFill>
                            <a:srgbClr val="000000"/>
                          </a:solidFill>
                          <a:effectLst/>
                          <a:latin typeface="Calibri"/>
                        </a:rPr>
                        <a:t>Id Profesor</a:t>
                      </a:r>
                      <a:endParaRPr lang="es-MX" sz="1600" b="0" i="0" dirty="0">
                        <a:solidFill>
                          <a:srgbClr val="000000"/>
                        </a:solidFill>
                        <a:effectLst/>
                        <a:latin typeface="Calibri"/>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3204466711"/>
                  </a:ext>
                </a:extLst>
              </a:tr>
              <a:tr h="130045">
                <a:tc>
                  <a:txBody>
                    <a:bodyPr/>
                    <a:lstStyle/>
                    <a:p>
                      <a:pPr algn="ctr" rtl="0" fontAlgn="base"/>
                      <a:r>
                        <a:rPr lang="es-MX" sz="1600" b="0" i="0" u="none" strike="noStrike" dirty="0">
                          <a:solidFill>
                            <a:srgbClr val="000000"/>
                          </a:solidFill>
                          <a:effectLst/>
                          <a:latin typeface="Calibri"/>
                        </a:rPr>
                        <a:t>Correo Institucional Profesor</a:t>
                      </a:r>
                      <a:endParaRPr lang="es-MX" sz="1600" b="0" i="0" dirty="0">
                        <a:solidFill>
                          <a:srgbClr val="000000"/>
                        </a:solidFill>
                        <a:effectLst/>
                        <a:latin typeface="Calibri"/>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3249340299"/>
                  </a:ext>
                </a:extLst>
              </a:tr>
              <a:tr h="130045">
                <a:tc>
                  <a:txBody>
                    <a:bodyPr/>
                    <a:lstStyle/>
                    <a:p>
                      <a:pPr algn="ctr" rtl="0" fontAlgn="base"/>
                      <a:r>
                        <a:rPr lang="es-MX" sz="1600" b="0" i="0" u="none" strike="noStrike" dirty="0">
                          <a:solidFill>
                            <a:srgbClr val="000000"/>
                          </a:solidFill>
                          <a:effectLst/>
                          <a:latin typeface="Calibri"/>
                        </a:rPr>
                        <a:t>Organización Profesor</a:t>
                      </a:r>
                      <a:endParaRPr lang="es-MX" sz="1600" b="0" i="0" dirty="0">
                        <a:solidFill>
                          <a:srgbClr val="000000"/>
                        </a:solidFill>
                        <a:effectLst/>
                        <a:latin typeface="Calibri"/>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1340720324"/>
                  </a:ext>
                </a:extLst>
              </a:tr>
              <a:tr h="130045">
                <a:tc>
                  <a:txBody>
                    <a:bodyPr/>
                    <a:lstStyle/>
                    <a:p>
                      <a:pPr algn="ctr" rtl="0" fontAlgn="base"/>
                      <a:r>
                        <a:rPr lang="es-MX" sz="1600" b="0" i="0" u="none" strike="noStrike" dirty="0">
                          <a:solidFill>
                            <a:srgbClr val="000000"/>
                          </a:solidFill>
                          <a:effectLst/>
                          <a:latin typeface="Calibri"/>
                        </a:rPr>
                        <a:t>Id Estudiante</a:t>
                      </a:r>
                      <a:endParaRPr lang="es-MX" sz="1600" b="0" i="0" dirty="0">
                        <a:solidFill>
                          <a:srgbClr val="000000"/>
                        </a:solidFill>
                        <a:effectLst/>
                        <a:latin typeface="Calibri"/>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4153216539"/>
                  </a:ext>
                </a:extLst>
              </a:tr>
              <a:tr h="130045">
                <a:tc>
                  <a:txBody>
                    <a:bodyPr/>
                    <a:lstStyle/>
                    <a:p>
                      <a:pPr algn="ctr" rtl="0" fontAlgn="base"/>
                      <a:r>
                        <a:rPr lang="es-MX" sz="1600" b="0" i="0" u="none" strike="noStrike" dirty="0">
                          <a:solidFill>
                            <a:srgbClr val="000000"/>
                          </a:solidFill>
                          <a:effectLst/>
                          <a:latin typeface="Calibri"/>
                        </a:rPr>
                        <a:t>Tipo de Documento</a:t>
                      </a:r>
                      <a:endParaRPr lang="es-MX" sz="1600" b="0" i="0" dirty="0">
                        <a:solidFill>
                          <a:srgbClr val="000000"/>
                        </a:solidFill>
                        <a:effectLst/>
                        <a:latin typeface="Calibri"/>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3376516087"/>
                  </a:ext>
                </a:extLst>
              </a:tr>
              <a:tr h="130045">
                <a:tc>
                  <a:txBody>
                    <a:bodyPr/>
                    <a:lstStyle/>
                    <a:p>
                      <a:pPr algn="ctr" rtl="0" fontAlgn="base"/>
                      <a:r>
                        <a:rPr lang="es-MX" sz="1600" b="0" i="0" u="none" strike="noStrike" dirty="0">
                          <a:solidFill>
                            <a:srgbClr val="000000"/>
                          </a:solidFill>
                          <a:effectLst/>
                          <a:latin typeface="Calibri"/>
                        </a:rPr>
                        <a:t>Identificación</a:t>
                      </a:r>
                      <a:endParaRPr lang="es-MX" sz="1600" b="0" i="0" dirty="0">
                        <a:solidFill>
                          <a:srgbClr val="000000"/>
                        </a:solidFill>
                        <a:effectLst/>
                        <a:latin typeface="Calibri"/>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3852757707"/>
                  </a:ext>
                </a:extLst>
              </a:tr>
              <a:tr h="130045">
                <a:tc>
                  <a:txBody>
                    <a:bodyPr/>
                    <a:lstStyle/>
                    <a:p>
                      <a:pPr algn="ctr" rtl="0" fontAlgn="base"/>
                      <a:r>
                        <a:rPr lang="es-MX" sz="1600" b="0" i="0" u="none" strike="noStrike" dirty="0">
                          <a:solidFill>
                            <a:srgbClr val="000000"/>
                          </a:solidFill>
                          <a:effectLst/>
                          <a:latin typeface="Calibri"/>
                        </a:rPr>
                        <a:t>Correo Institucional Estudiante</a:t>
                      </a:r>
                      <a:endParaRPr lang="es-MX" sz="1600" b="0" i="0" dirty="0">
                        <a:solidFill>
                          <a:srgbClr val="000000"/>
                        </a:solidFill>
                        <a:effectLst/>
                        <a:latin typeface="Calibri"/>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3107482328"/>
                  </a:ext>
                </a:extLst>
              </a:tr>
              <a:tr h="130045">
                <a:tc>
                  <a:txBody>
                    <a:bodyPr/>
                    <a:lstStyle/>
                    <a:p>
                      <a:pPr algn="ctr" rtl="0" fontAlgn="base"/>
                      <a:r>
                        <a:rPr lang="es-MX" sz="1600" b="0" i="0" u="none" strike="noStrike" dirty="0">
                          <a:solidFill>
                            <a:srgbClr val="000000"/>
                          </a:solidFill>
                          <a:effectLst/>
                          <a:latin typeface="Calibri"/>
                        </a:rPr>
                        <a:t>Grado Académico Estudiante</a:t>
                      </a:r>
                      <a:endParaRPr lang="es-MX" sz="1600" b="0" i="0" dirty="0">
                        <a:solidFill>
                          <a:srgbClr val="000000"/>
                        </a:solidFill>
                        <a:effectLst/>
                        <a:latin typeface="Calibri"/>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1749475831"/>
                  </a:ext>
                </a:extLst>
              </a:tr>
              <a:tr h="130045">
                <a:tc>
                  <a:txBody>
                    <a:bodyPr/>
                    <a:lstStyle/>
                    <a:p>
                      <a:pPr algn="ctr" rtl="0" fontAlgn="base"/>
                      <a:r>
                        <a:rPr lang="es-MX" sz="1600" b="0" i="0" u="none" strike="noStrike" dirty="0">
                          <a:solidFill>
                            <a:srgbClr val="000000"/>
                          </a:solidFill>
                          <a:effectLst/>
                          <a:latin typeface="Calibri"/>
                        </a:rPr>
                        <a:t>Código del Programa Estudiante</a:t>
                      </a:r>
                      <a:endParaRPr lang="es-MX" sz="1600" b="0" i="0" dirty="0">
                        <a:solidFill>
                          <a:srgbClr val="000000"/>
                        </a:solidFill>
                        <a:effectLst/>
                        <a:latin typeface="Calibri"/>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3548719334"/>
                  </a:ext>
                </a:extLst>
              </a:tr>
            </a:tbl>
          </a:graphicData>
        </a:graphic>
      </p:graphicFrame>
      <p:graphicFrame>
        <p:nvGraphicFramePr>
          <p:cNvPr id="5" name="Tabla 4">
            <a:extLst>
              <a:ext uri="{FF2B5EF4-FFF2-40B4-BE49-F238E27FC236}">
                <a16:creationId xmlns:a16="http://schemas.microsoft.com/office/drawing/2014/main" id="{84CE1463-2984-4AA6-9D03-FA5DDF422F80}"/>
              </a:ext>
            </a:extLst>
          </p:cNvPr>
          <p:cNvGraphicFramePr>
            <a:graphicFrameLocks noGrp="1"/>
          </p:cNvGraphicFramePr>
          <p:nvPr>
            <p:extLst>
              <p:ext uri="{D42A27DB-BD31-4B8C-83A1-F6EECF244321}">
                <p14:modId xmlns:p14="http://schemas.microsoft.com/office/powerpoint/2010/main" val="3131187522"/>
              </p:ext>
            </p:extLst>
          </p:nvPr>
        </p:nvGraphicFramePr>
        <p:xfrm>
          <a:off x="5689601" y="3625002"/>
          <a:ext cx="3530600" cy="2980637"/>
        </p:xfrm>
        <a:graphic>
          <a:graphicData uri="http://schemas.openxmlformats.org/drawingml/2006/table">
            <a:tbl>
              <a:tblPr bandRow="1">
                <a:tableStyleId>{5C22544A-7EE6-4342-B048-85BDC9FD1C3A}</a:tableStyleId>
              </a:tblPr>
              <a:tblGrid>
                <a:gridCol w="3530600">
                  <a:extLst>
                    <a:ext uri="{9D8B030D-6E8A-4147-A177-3AD203B41FA5}">
                      <a16:colId xmlns:a16="http://schemas.microsoft.com/office/drawing/2014/main" val="2425093877"/>
                    </a:ext>
                  </a:extLst>
                </a:gridCol>
              </a:tblGrid>
              <a:tr h="130045">
                <a:tc>
                  <a:txBody>
                    <a:bodyPr/>
                    <a:lstStyle/>
                    <a:p>
                      <a:pPr algn="ctr" rtl="0" fontAlgn="base"/>
                      <a:r>
                        <a:rPr lang="es-MX" sz="1600" b="0" dirty="0">
                          <a:effectLst/>
                          <a:latin typeface="Calibri"/>
                        </a:rPr>
                        <a:t>Nota 1</a:t>
                      </a:r>
                      <a:endParaRPr lang="es-MX" sz="1600" b="0" dirty="0">
                        <a:effectLst/>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2904941323"/>
                  </a:ext>
                </a:extLst>
              </a:tr>
              <a:tr h="130045">
                <a:tc>
                  <a:txBody>
                    <a:bodyPr/>
                    <a:lstStyle/>
                    <a:p>
                      <a:pPr algn="ctr" rtl="0" fontAlgn="base"/>
                      <a:r>
                        <a:rPr lang="es-MX" sz="1600" b="0" dirty="0">
                          <a:effectLst/>
                          <a:latin typeface="Calibri"/>
                        </a:rPr>
                        <a:t>Porcentaje Nota 1</a:t>
                      </a:r>
                      <a:endParaRPr lang="es-MX" sz="1600" b="0" dirty="0">
                        <a:effectLst/>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3459190162"/>
                  </a:ext>
                </a:extLst>
              </a:tr>
              <a:tr h="130045">
                <a:tc>
                  <a:txBody>
                    <a:bodyPr/>
                    <a:lstStyle/>
                    <a:p>
                      <a:pPr algn="ctr" rtl="0" fontAlgn="base"/>
                      <a:r>
                        <a:rPr lang="es-MX" sz="1600" b="0" dirty="0">
                          <a:effectLst/>
                          <a:latin typeface="Calibri"/>
                        </a:rPr>
                        <a:t>Nota 2</a:t>
                      </a:r>
                      <a:endParaRPr lang="es-MX" sz="1600" b="0" dirty="0">
                        <a:effectLst/>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4240648650"/>
                  </a:ext>
                </a:extLst>
              </a:tr>
              <a:tr h="130045">
                <a:tc>
                  <a:txBody>
                    <a:bodyPr/>
                    <a:lstStyle/>
                    <a:p>
                      <a:pPr algn="ctr" rtl="0" fontAlgn="base"/>
                      <a:r>
                        <a:rPr lang="es-MX" sz="1600" b="0" dirty="0">
                          <a:effectLst/>
                          <a:latin typeface="Calibri"/>
                        </a:rPr>
                        <a:t>Porcentaje Nota 2</a:t>
                      </a:r>
                      <a:endParaRPr lang="es-MX" sz="1600" b="0" dirty="0">
                        <a:effectLst/>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27392798"/>
                  </a:ext>
                </a:extLst>
              </a:tr>
              <a:tr h="130045">
                <a:tc>
                  <a:txBody>
                    <a:bodyPr/>
                    <a:lstStyle/>
                    <a:p>
                      <a:pPr algn="ctr" rtl="0" fontAlgn="base"/>
                      <a:r>
                        <a:rPr lang="es-MX" sz="1600" b="0" dirty="0">
                          <a:effectLst/>
                          <a:latin typeface="Calibri"/>
                        </a:rPr>
                        <a:t>Nota 3</a:t>
                      </a:r>
                      <a:endParaRPr lang="es-MX" sz="1600" b="0" dirty="0">
                        <a:effectLst/>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3828620598"/>
                  </a:ext>
                </a:extLst>
              </a:tr>
              <a:tr h="130045">
                <a:tc>
                  <a:txBody>
                    <a:bodyPr/>
                    <a:lstStyle/>
                    <a:p>
                      <a:pPr algn="ctr" rtl="0" fontAlgn="base"/>
                      <a:r>
                        <a:rPr lang="es-MX" sz="1600" b="0" dirty="0">
                          <a:effectLst/>
                          <a:latin typeface="Calibri"/>
                        </a:rPr>
                        <a:t>Porcentaje Nota 3</a:t>
                      </a:r>
                      <a:endParaRPr lang="es-MX" sz="1600" b="0" dirty="0">
                        <a:effectLst/>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3044831936"/>
                  </a:ext>
                </a:extLst>
              </a:tr>
              <a:tr h="130045">
                <a:tc>
                  <a:txBody>
                    <a:bodyPr/>
                    <a:lstStyle/>
                    <a:p>
                      <a:pPr algn="ctr" rtl="0" fontAlgn="base"/>
                      <a:r>
                        <a:rPr lang="es-MX" sz="1600" b="0" dirty="0">
                          <a:effectLst/>
                          <a:latin typeface="Calibri"/>
                        </a:rPr>
                        <a:t>Nota 4</a:t>
                      </a:r>
                      <a:endParaRPr lang="es-MX" sz="1600" b="0" dirty="0">
                        <a:effectLst/>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1365256987"/>
                  </a:ext>
                </a:extLst>
              </a:tr>
              <a:tr h="130045">
                <a:tc>
                  <a:txBody>
                    <a:bodyPr/>
                    <a:lstStyle/>
                    <a:p>
                      <a:pPr algn="ctr" rtl="0" fontAlgn="base"/>
                      <a:r>
                        <a:rPr lang="es-MX" sz="1600" b="0" dirty="0">
                          <a:effectLst/>
                          <a:latin typeface="Calibri"/>
                        </a:rPr>
                        <a:t>Porcentaje Nota 4</a:t>
                      </a:r>
                      <a:endParaRPr lang="es-MX" sz="1600" b="0" dirty="0">
                        <a:effectLst/>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1202537961"/>
                  </a:ext>
                </a:extLst>
              </a:tr>
              <a:tr h="130045">
                <a:tc>
                  <a:txBody>
                    <a:bodyPr/>
                    <a:lstStyle/>
                    <a:p>
                      <a:pPr algn="ctr" rtl="0" fontAlgn="base"/>
                      <a:r>
                        <a:rPr lang="es-MX" sz="1600" b="0" dirty="0">
                          <a:effectLst/>
                          <a:latin typeface="Calibri"/>
                        </a:rPr>
                        <a:t>Nota 5</a:t>
                      </a:r>
                      <a:endParaRPr lang="es-MX" sz="1600" b="0" dirty="0">
                        <a:effectLst/>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906382961"/>
                  </a:ext>
                </a:extLst>
              </a:tr>
              <a:tr h="130045">
                <a:tc>
                  <a:txBody>
                    <a:bodyPr/>
                    <a:lstStyle/>
                    <a:p>
                      <a:pPr algn="ctr" rtl="0" fontAlgn="base"/>
                      <a:r>
                        <a:rPr lang="es-MX" sz="1600" b="0" dirty="0">
                          <a:effectLst/>
                          <a:latin typeface="Calibri"/>
                        </a:rPr>
                        <a:t>Porcentaje Nota 5</a:t>
                      </a:r>
                      <a:endParaRPr lang="es-MX" sz="1600" b="0" dirty="0">
                        <a:effectLst/>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3626903856"/>
                  </a:ext>
                </a:extLst>
              </a:tr>
              <a:tr h="130045">
                <a:tc>
                  <a:txBody>
                    <a:bodyPr/>
                    <a:lstStyle/>
                    <a:p>
                      <a:pPr algn="ctr" rtl="0" fontAlgn="base"/>
                      <a:r>
                        <a:rPr lang="es-MX" sz="1600" b="0" dirty="0">
                          <a:effectLst/>
                          <a:latin typeface="Calibri"/>
                        </a:rPr>
                        <a:t>Definitiva</a:t>
                      </a:r>
                      <a:endParaRPr lang="es-MX" sz="1600" b="0" dirty="0">
                        <a:effectLst/>
                      </a:endParaRPr>
                    </a:p>
                  </a:txBody>
                  <a:tcPr marL="4677" marR="4677" marT="4677" marB="22450" anchor="b">
                    <a:lnL w="14878" cap="flat" cmpd="sng" algn="ctr">
                      <a:solidFill>
                        <a:srgbClr val="ED7D31"/>
                      </a:solidFill>
                      <a:prstDash val="solid"/>
                      <a:round/>
                      <a:headEnd type="none" w="med" len="med"/>
                      <a:tailEnd type="none" w="med" len="med"/>
                    </a:lnL>
                    <a:lnR w="14878" cap="flat" cmpd="sng" algn="ctr">
                      <a:solidFill>
                        <a:srgbClr val="ED7D31"/>
                      </a:solidFill>
                      <a:prstDash val="solid"/>
                      <a:round/>
                      <a:headEnd type="none" w="med" len="med"/>
                      <a:tailEnd type="none" w="med" len="med"/>
                    </a:lnR>
                    <a:lnT w="14878" cap="flat" cmpd="sng" algn="ctr">
                      <a:solidFill>
                        <a:srgbClr val="ED7D31"/>
                      </a:solidFill>
                      <a:prstDash val="solid"/>
                      <a:round/>
                      <a:headEnd type="none" w="med" len="med"/>
                      <a:tailEnd type="none" w="med" len="med"/>
                    </a:lnT>
                    <a:lnB w="14878" cap="flat" cmpd="sng" algn="ctr">
                      <a:solidFill>
                        <a:srgbClr val="ED7D31"/>
                      </a:solidFill>
                      <a:prstDash val="solid"/>
                      <a:round/>
                      <a:headEnd type="none" w="med" len="med"/>
                      <a:tailEnd type="none" w="med" len="med"/>
                    </a:lnB>
                    <a:solidFill>
                      <a:srgbClr val="FFFFFF"/>
                    </a:solidFill>
                  </a:tcPr>
                </a:tc>
                <a:extLst>
                  <a:ext uri="{0D108BD9-81ED-4DB2-BD59-A6C34878D82A}">
                    <a16:rowId xmlns:a16="http://schemas.microsoft.com/office/drawing/2014/main" val="2389749017"/>
                  </a:ext>
                </a:extLst>
              </a:tr>
            </a:tbl>
          </a:graphicData>
        </a:graphic>
      </p:graphicFrame>
    </p:spTree>
    <p:extLst>
      <p:ext uri="{BB962C8B-B14F-4D97-AF65-F5344CB8AC3E}">
        <p14:creationId xmlns:p14="http://schemas.microsoft.com/office/powerpoint/2010/main" val="3900104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FB5F2BD9-8CC6-4A9F-A9AE-CD374165A471}"/>
              </a:ext>
            </a:extLst>
          </p:cNvPr>
          <p:cNvSpPr txBox="1">
            <a:spLocks/>
          </p:cNvSpPr>
          <p:nvPr/>
        </p:nvSpPr>
        <p:spPr>
          <a:xfrm>
            <a:off x="0" y="112541"/>
            <a:ext cx="6029325" cy="51200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solidFill>
                  <a:srgbClr val="C00000"/>
                </a:solidFill>
              </a:rPr>
              <a:t>Clasificación por Formato</a:t>
            </a:r>
          </a:p>
        </p:txBody>
      </p:sp>
      <p:sp>
        <p:nvSpPr>
          <p:cNvPr id="5" name="CuadroTexto 4">
            <a:extLst>
              <a:ext uri="{FF2B5EF4-FFF2-40B4-BE49-F238E27FC236}">
                <a16:creationId xmlns:a16="http://schemas.microsoft.com/office/drawing/2014/main" id="{D8949CA5-3A69-4DAA-B1C0-A2BFA7E6EBBC}"/>
              </a:ext>
            </a:extLst>
          </p:cNvPr>
          <p:cNvSpPr txBox="1"/>
          <p:nvPr/>
        </p:nvSpPr>
        <p:spPr>
          <a:xfrm>
            <a:off x="267287" y="472671"/>
            <a:ext cx="1838325" cy="461665"/>
          </a:xfrm>
          <a:prstGeom prst="rect">
            <a:avLst/>
          </a:prstGeom>
          <a:noFill/>
        </p:spPr>
        <p:txBody>
          <a:bodyPr wrap="square" rtlCol="0">
            <a:spAutoFit/>
          </a:bodyPr>
          <a:lstStyle/>
          <a:p>
            <a:r>
              <a:rPr lang="es-MX" sz="2400" b="1" dirty="0"/>
              <a:t>Estructurado</a:t>
            </a:r>
          </a:p>
        </p:txBody>
      </p:sp>
      <p:graphicFrame>
        <p:nvGraphicFramePr>
          <p:cNvPr id="6" name="Marcador de contenido 6">
            <a:extLst>
              <a:ext uri="{FF2B5EF4-FFF2-40B4-BE49-F238E27FC236}">
                <a16:creationId xmlns:a16="http://schemas.microsoft.com/office/drawing/2014/main" id="{CCF28F97-E88C-4DAA-BA03-00AA083AEDDC}"/>
              </a:ext>
            </a:extLst>
          </p:cNvPr>
          <p:cNvGraphicFramePr>
            <a:graphicFrameLocks noGrp="1"/>
          </p:cNvGraphicFramePr>
          <p:nvPr>
            <p:ph idx="1"/>
            <p:extLst>
              <p:ext uri="{D42A27DB-BD31-4B8C-83A1-F6EECF244321}">
                <p14:modId xmlns:p14="http://schemas.microsoft.com/office/powerpoint/2010/main" val="2131787807"/>
              </p:ext>
            </p:extLst>
          </p:nvPr>
        </p:nvGraphicFramePr>
        <p:xfrm>
          <a:off x="647844" y="984673"/>
          <a:ext cx="10451563" cy="65870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uadroTexto 6">
            <a:extLst>
              <a:ext uri="{FF2B5EF4-FFF2-40B4-BE49-F238E27FC236}">
                <a16:creationId xmlns:a16="http://schemas.microsoft.com/office/drawing/2014/main" id="{C2AB8BE7-C27A-45E7-9845-D7EC1F0AE9A5}"/>
              </a:ext>
            </a:extLst>
          </p:cNvPr>
          <p:cNvSpPr txBox="1"/>
          <p:nvPr/>
        </p:nvSpPr>
        <p:spPr>
          <a:xfrm>
            <a:off x="4704615" y="1106410"/>
            <a:ext cx="2526179" cy="461665"/>
          </a:xfrm>
          <a:prstGeom prst="rect">
            <a:avLst/>
          </a:prstGeom>
          <a:noFill/>
        </p:spPr>
        <p:txBody>
          <a:bodyPr wrap="square" rtlCol="0">
            <a:spAutoFit/>
          </a:bodyPr>
          <a:lstStyle/>
          <a:p>
            <a:r>
              <a:rPr lang="es-MX" sz="2400" b="1" dirty="0"/>
              <a:t>Semiestructurado</a:t>
            </a:r>
          </a:p>
        </p:txBody>
      </p:sp>
      <p:graphicFrame>
        <p:nvGraphicFramePr>
          <p:cNvPr id="8" name="Tabla 7">
            <a:extLst>
              <a:ext uri="{FF2B5EF4-FFF2-40B4-BE49-F238E27FC236}">
                <a16:creationId xmlns:a16="http://schemas.microsoft.com/office/drawing/2014/main" id="{E34DCEF1-B443-4FF8-BBC8-0825B2838F76}"/>
              </a:ext>
            </a:extLst>
          </p:cNvPr>
          <p:cNvGraphicFramePr>
            <a:graphicFrameLocks noGrp="1"/>
          </p:cNvGraphicFramePr>
          <p:nvPr>
            <p:extLst>
              <p:ext uri="{D42A27DB-BD31-4B8C-83A1-F6EECF244321}">
                <p14:modId xmlns:p14="http://schemas.microsoft.com/office/powerpoint/2010/main" val="2650020988"/>
              </p:ext>
            </p:extLst>
          </p:nvPr>
        </p:nvGraphicFramePr>
        <p:xfrm>
          <a:off x="7543702" y="934336"/>
          <a:ext cx="2552700" cy="805815"/>
        </p:xfrm>
        <a:graphic>
          <a:graphicData uri="http://schemas.openxmlformats.org/drawingml/2006/table">
            <a:tbl>
              <a:tblPr>
                <a:tableStyleId>{8A107856-5554-42FB-B03E-39F5DBC370BA}</a:tableStyleId>
              </a:tblPr>
              <a:tblGrid>
                <a:gridCol w="2552700">
                  <a:extLst>
                    <a:ext uri="{9D8B030D-6E8A-4147-A177-3AD203B41FA5}">
                      <a16:colId xmlns:a16="http://schemas.microsoft.com/office/drawing/2014/main" val="2686252771"/>
                    </a:ext>
                  </a:extLst>
                </a:gridCol>
              </a:tblGrid>
              <a:tr h="190500">
                <a:tc>
                  <a:txBody>
                    <a:bodyPr/>
                    <a:lstStyle/>
                    <a:p>
                      <a:pPr algn="ctr" fontAlgn="b"/>
                      <a:r>
                        <a:rPr lang="es-MX" sz="1400" b="0" u="none" strike="noStrike" dirty="0">
                          <a:solidFill>
                            <a:srgbClr val="000000"/>
                          </a:solidFill>
                          <a:effectLst/>
                        </a:rPr>
                        <a:t>Nombre Profesor</a:t>
                      </a:r>
                      <a:endParaRPr lang="es-MX" sz="14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1771338012"/>
                  </a:ext>
                </a:extLst>
              </a:tr>
              <a:tr h="190500">
                <a:tc>
                  <a:txBody>
                    <a:bodyPr/>
                    <a:lstStyle/>
                    <a:p>
                      <a:pPr algn="ctr" fontAlgn="b"/>
                      <a:r>
                        <a:rPr lang="es-MX" sz="1400" b="0" u="none" strike="noStrike" dirty="0">
                          <a:solidFill>
                            <a:srgbClr val="000000"/>
                          </a:solidFill>
                          <a:effectLst/>
                        </a:rPr>
                        <a:t>Nombres y Apellidos</a:t>
                      </a:r>
                      <a:endParaRPr lang="es-MX" sz="14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2655192747"/>
                  </a:ext>
                </a:extLst>
              </a:tr>
              <a:tr h="190500">
                <a:tc>
                  <a:txBody>
                    <a:bodyPr/>
                    <a:lstStyle/>
                    <a:p>
                      <a:pPr algn="ctr" fontAlgn="b"/>
                      <a:r>
                        <a:rPr lang="es-MX" sz="1400" b="0" u="none" strike="noStrike" dirty="0">
                          <a:solidFill>
                            <a:srgbClr val="000000"/>
                          </a:solidFill>
                          <a:effectLst/>
                        </a:rPr>
                        <a:t>Teléfono (preferido)</a:t>
                      </a:r>
                      <a:endParaRPr lang="es-MX" sz="14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3018323949"/>
                  </a:ext>
                </a:extLst>
              </a:tr>
            </a:tbl>
          </a:graphicData>
        </a:graphic>
      </p:graphicFrame>
      <p:sp>
        <p:nvSpPr>
          <p:cNvPr id="9" name="Abrir llave 8">
            <a:extLst>
              <a:ext uri="{FF2B5EF4-FFF2-40B4-BE49-F238E27FC236}">
                <a16:creationId xmlns:a16="http://schemas.microsoft.com/office/drawing/2014/main" id="{6E0AAE9C-115C-467F-84DD-1898D8AEC0B9}"/>
              </a:ext>
            </a:extLst>
          </p:cNvPr>
          <p:cNvSpPr/>
          <p:nvPr/>
        </p:nvSpPr>
        <p:spPr>
          <a:xfrm>
            <a:off x="7230794" y="751155"/>
            <a:ext cx="256590" cy="1246460"/>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sp>
        <p:nvSpPr>
          <p:cNvPr id="11" name="CuadroTexto 10">
            <a:extLst>
              <a:ext uri="{FF2B5EF4-FFF2-40B4-BE49-F238E27FC236}">
                <a16:creationId xmlns:a16="http://schemas.microsoft.com/office/drawing/2014/main" id="{A7D920E3-FBB7-41A5-88CC-A29E0D49A8D5}"/>
              </a:ext>
            </a:extLst>
          </p:cNvPr>
          <p:cNvSpPr txBox="1"/>
          <p:nvPr/>
        </p:nvSpPr>
        <p:spPr>
          <a:xfrm>
            <a:off x="8183181" y="485952"/>
            <a:ext cx="1253711" cy="369332"/>
          </a:xfrm>
          <a:prstGeom prst="rect">
            <a:avLst/>
          </a:prstGeom>
          <a:noFill/>
        </p:spPr>
        <p:txBody>
          <a:bodyPr wrap="square">
            <a:spAutoFit/>
          </a:bodyPr>
          <a:lstStyle/>
          <a:p>
            <a:pPr lvl="0"/>
            <a:r>
              <a:rPr lang="es-MX" b="1" dirty="0"/>
              <a:t>Profesores</a:t>
            </a:r>
            <a:endParaRPr lang="es-CO" dirty="0"/>
          </a:p>
        </p:txBody>
      </p:sp>
    </p:spTree>
    <p:extLst>
      <p:ext uri="{BB962C8B-B14F-4D97-AF65-F5344CB8AC3E}">
        <p14:creationId xmlns:p14="http://schemas.microsoft.com/office/powerpoint/2010/main" val="1447495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3586A5-48CC-49C1-8C08-C495935614C8}"/>
              </a:ext>
            </a:extLst>
          </p:cNvPr>
          <p:cNvSpPr>
            <a:spLocks noGrp="1"/>
          </p:cNvSpPr>
          <p:nvPr>
            <p:ph type="title"/>
          </p:nvPr>
        </p:nvSpPr>
        <p:spPr>
          <a:xfrm>
            <a:off x="85725" y="113505"/>
            <a:ext cx="6124575" cy="689912"/>
          </a:xfrm>
        </p:spPr>
        <p:txBody>
          <a:bodyPr>
            <a:normAutofit fontScale="90000"/>
          </a:bodyPr>
          <a:lstStyle/>
          <a:p>
            <a:r>
              <a:rPr lang="es-MX" dirty="0">
                <a:solidFill>
                  <a:srgbClr val="C00000"/>
                </a:solidFill>
              </a:rPr>
              <a:t>Clasificación por seguridad</a:t>
            </a:r>
          </a:p>
        </p:txBody>
      </p:sp>
      <p:graphicFrame>
        <p:nvGraphicFramePr>
          <p:cNvPr id="4" name="Tabla 3">
            <a:extLst>
              <a:ext uri="{FF2B5EF4-FFF2-40B4-BE49-F238E27FC236}">
                <a16:creationId xmlns:a16="http://schemas.microsoft.com/office/drawing/2014/main" id="{7361BDF8-F9AE-4CA8-B413-9D4E62901A58}"/>
              </a:ext>
            </a:extLst>
          </p:cNvPr>
          <p:cNvGraphicFramePr>
            <a:graphicFrameLocks noGrp="1"/>
          </p:cNvGraphicFramePr>
          <p:nvPr>
            <p:extLst>
              <p:ext uri="{D42A27DB-BD31-4B8C-83A1-F6EECF244321}">
                <p14:modId xmlns:p14="http://schemas.microsoft.com/office/powerpoint/2010/main" val="3854585586"/>
              </p:ext>
            </p:extLst>
          </p:nvPr>
        </p:nvGraphicFramePr>
        <p:xfrm>
          <a:off x="183582" y="1534477"/>
          <a:ext cx="2799217" cy="4448175"/>
        </p:xfrm>
        <a:graphic>
          <a:graphicData uri="http://schemas.openxmlformats.org/drawingml/2006/table">
            <a:tbl>
              <a:tblPr>
                <a:tableStyleId>{9DCAF9ED-07DC-4A11-8D7F-57B35C25682E}</a:tableStyleId>
              </a:tblPr>
              <a:tblGrid>
                <a:gridCol w="2799217">
                  <a:extLst>
                    <a:ext uri="{9D8B030D-6E8A-4147-A177-3AD203B41FA5}">
                      <a16:colId xmlns:a16="http://schemas.microsoft.com/office/drawing/2014/main" val="2949263294"/>
                    </a:ext>
                  </a:extLst>
                </a:gridCol>
              </a:tblGrid>
              <a:tr h="190500">
                <a:tc>
                  <a:txBody>
                    <a:bodyPr/>
                    <a:lstStyle/>
                    <a:p>
                      <a:pPr algn="ctr" fontAlgn="b"/>
                      <a:r>
                        <a:rPr lang="es-MX" sz="1800" b="0" u="none" strike="noStrike" dirty="0">
                          <a:solidFill>
                            <a:srgbClr val="000000"/>
                          </a:solidFill>
                          <a:effectLst/>
                        </a:rPr>
                        <a:t>Ciclo Electivo</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1574072020"/>
                  </a:ext>
                </a:extLst>
              </a:tr>
              <a:tr h="190500">
                <a:tc>
                  <a:txBody>
                    <a:bodyPr/>
                    <a:lstStyle/>
                    <a:p>
                      <a:pPr algn="ctr" fontAlgn="b"/>
                      <a:r>
                        <a:rPr lang="es-MX" sz="1800" b="0" u="none" strike="noStrike" dirty="0">
                          <a:solidFill>
                            <a:srgbClr val="000000"/>
                          </a:solidFill>
                          <a:effectLst/>
                        </a:rPr>
                        <a:t>Organización Académica Curso</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31404389"/>
                  </a:ext>
                </a:extLst>
              </a:tr>
              <a:tr h="190500">
                <a:tc>
                  <a:txBody>
                    <a:bodyPr/>
                    <a:lstStyle/>
                    <a:p>
                      <a:pPr algn="ctr" fontAlgn="b"/>
                      <a:r>
                        <a:rPr lang="es-MX" sz="1800" b="0" u="none" strike="noStrike" dirty="0" err="1">
                          <a:solidFill>
                            <a:srgbClr val="000000"/>
                          </a:solidFill>
                          <a:effectLst/>
                        </a:rPr>
                        <a:t>Nro</a:t>
                      </a:r>
                      <a:r>
                        <a:rPr lang="es-MX" sz="1800" b="0" u="none" strike="noStrike" dirty="0">
                          <a:solidFill>
                            <a:srgbClr val="000000"/>
                          </a:solidFill>
                          <a:effectLst/>
                        </a:rPr>
                        <a:t> Catalogo</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2344446315"/>
                  </a:ext>
                </a:extLst>
              </a:tr>
              <a:tr h="190500">
                <a:tc>
                  <a:txBody>
                    <a:bodyPr/>
                    <a:lstStyle/>
                    <a:p>
                      <a:pPr algn="ctr" fontAlgn="b"/>
                      <a:r>
                        <a:rPr lang="es-MX" sz="1800" b="0" u="none" strike="noStrike" dirty="0">
                          <a:solidFill>
                            <a:srgbClr val="000000"/>
                          </a:solidFill>
                          <a:effectLst/>
                        </a:rPr>
                        <a:t>Descripción de Curso</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930313709"/>
                  </a:ext>
                </a:extLst>
              </a:tr>
              <a:tr h="190500">
                <a:tc>
                  <a:txBody>
                    <a:bodyPr/>
                    <a:lstStyle/>
                    <a:p>
                      <a:pPr algn="ctr" fontAlgn="b"/>
                      <a:r>
                        <a:rPr lang="es-MX" sz="1800" b="0" u="none" strike="noStrike" dirty="0" err="1">
                          <a:solidFill>
                            <a:srgbClr val="000000"/>
                          </a:solidFill>
                          <a:effectLst/>
                        </a:rPr>
                        <a:t>Créd</a:t>
                      </a:r>
                      <a:r>
                        <a:rPr lang="es-MX" sz="1800" b="0" u="none" strike="noStrike" dirty="0">
                          <a:solidFill>
                            <a:srgbClr val="000000"/>
                          </a:solidFill>
                          <a:effectLst/>
                        </a:rPr>
                        <a:t> Curso</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3618606285"/>
                  </a:ext>
                </a:extLst>
              </a:tr>
              <a:tr h="190500">
                <a:tc>
                  <a:txBody>
                    <a:bodyPr/>
                    <a:lstStyle/>
                    <a:p>
                      <a:pPr algn="ctr" fontAlgn="b"/>
                      <a:r>
                        <a:rPr lang="es-MX" sz="1800" b="0" u="none" strike="noStrike" dirty="0">
                          <a:solidFill>
                            <a:srgbClr val="000000"/>
                          </a:solidFill>
                          <a:effectLst/>
                        </a:rPr>
                        <a:t>Tipo de Documento</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1590036426"/>
                  </a:ext>
                </a:extLst>
              </a:tr>
              <a:tr h="190500">
                <a:tc>
                  <a:txBody>
                    <a:bodyPr/>
                    <a:lstStyle/>
                    <a:p>
                      <a:pPr algn="ctr" fontAlgn="b"/>
                      <a:r>
                        <a:rPr lang="es-MX" sz="1800" b="0" u="none" strike="noStrike" dirty="0">
                          <a:solidFill>
                            <a:srgbClr val="000000"/>
                          </a:solidFill>
                          <a:effectLst/>
                        </a:rPr>
                        <a:t>Grado Académico Estudiante</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2470182089"/>
                  </a:ext>
                </a:extLst>
              </a:tr>
              <a:tr h="190500">
                <a:tc>
                  <a:txBody>
                    <a:bodyPr/>
                    <a:lstStyle/>
                    <a:p>
                      <a:pPr algn="ctr" fontAlgn="b"/>
                      <a:r>
                        <a:rPr lang="es-MX" sz="1800" b="0" u="none" strike="noStrike" dirty="0">
                          <a:solidFill>
                            <a:srgbClr val="000000"/>
                          </a:solidFill>
                          <a:effectLst/>
                        </a:rPr>
                        <a:t>Código del Programa Estudiante</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1760896926"/>
                  </a:ext>
                </a:extLst>
              </a:tr>
              <a:tr h="190500">
                <a:tc>
                  <a:txBody>
                    <a:bodyPr/>
                    <a:lstStyle/>
                    <a:p>
                      <a:pPr algn="ctr" fontAlgn="b"/>
                      <a:r>
                        <a:rPr lang="es-MX" sz="1800" b="0" u="none" strike="noStrike" dirty="0">
                          <a:solidFill>
                            <a:srgbClr val="000000"/>
                          </a:solidFill>
                          <a:effectLst/>
                        </a:rPr>
                        <a:t>Programa Académico Unificado</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3514053174"/>
                  </a:ext>
                </a:extLst>
              </a:tr>
              <a:tr h="190500">
                <a:tc>
                  <a:txBody>
                    <a:bodyPr/>
                    <a:lstStyle/>
                    <a:p>
                      <a:pPr algn="ctr" fontAlgn="b"/>
                      <a:r>
                        <a:rPr lang="es-MX" sz="1800" b="0" u="none" strike="noStrike" dirty="0">
                          <a:solidFill>
                            <a:srgbClr val="000000"/>
                          </a:solidFill>
                          <a:effectLst/>
                        </a:rPr>
                        <a:t>Nombre Profesor</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332028032"/>
                  </a:ext>
                </a:extLst>
              </a:tr>
              <a:tr h="190500">
                <a:tc>
                  <a:txBody>
                    <a:bodyPr/>
                    <a:lstStyle/>
                    <a:p>
                      <a:pPr algn="ctr" fontAlgn="b"/>
                      <a:r>
                        <a:rPr lang="es-MX" sz="1800" b="0" u="none" strike="noStrike" dirty="0">
                          <a:solidFill>
                            <a:srgbClr val="000000"/>
                          </a:solidFill>
                          <a:effectLst/>
                        </a:rPr>
                        <a:t>Correo Institucional Profesor</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3216309375"/>
                  </a:ext>
                </a:extLst>
              </a:tr>
            </a:tbl>
          </a:graphicData>
        </a:graphic>
      </p:graphicFrame>
      <p:sp>
        <p:nvSpPr>
          <p:cNvPr id="5" name="CuadroTexto 4">
            <a:extLst>
              <a:ext uri="{FF2B5EF4-FFF2-40B4-BE49-F238E27FC236}">
                <a16:creationId xmlns:a16="http://schemas.microsoft.com/office/drawing/2014/main" id="{DAD1894A-9C9F-49CB-8637-D340247C6CDB}"/>
              </a:ext>
            </a:extLst>
          </p:cNvPr>
          <p:cNvSpPr txBox="1"/>
          <p:nvPr/>
        </p:nvSpPr>
        <p:spPr>
          <a:xfrm>
            <a:off x="620940" y="1012828"/>
            <a:ext cx="1895475" cy="369332"/>
          </a:xfrm>
          <a:prstGeom prst="rect">
            <a:avLst/>
          </a:prstGeom>
          <a:noFill/>
        </p:spPr>
        <p:txBody>
          <a:bodyPr wrap="square" rtlCol="0">
            <a:spAutoFit/>
          </a:bodyPr>
          <a:lstStyle/>
          <a:p>
            <a:pPr algn="ctr"/>
            <a:r>
              <a:rPr lang="es-MX" b="1" dirty="0"/>
              <a:t>Públicos</a:t>
            </a:r>
          </a:p>
        </p:txBody>
      </p:sp>
      <p:graphicFrame>
        <p:nvGraphicFramePr>
          <p:cNvPr id="6" name="Tabla 5">
            <a:extLst>
              <a:ext uri="{FF2B5EF4-FFF2-40B4-BE49-F238E27FC236}">
                <a16:creationId xmlns:a16="http://schemas.microsoft.com/office/drawing/2014/main" id="{A7CD6829-229D-446C-BE4F-5B42703E5986}"/>
              </a:ext>
            </a:extLst>
          </p:cNvPr>
          <p:cNvGraphicFramePr>
            <a:graphicFrameLocks noGrp="1"/>
          </p:cNvGraphicFramePr>
          <p:nvPr>
            <p:extLst>
              <p:ext uri="{D42A27DB-BD31-4B8C-83A1-F6EECF244321}">
                <p14:modId xmlns:p14="http://schemas.microsoft.com/office/powerpoint/2010/main" val="3624876061"/>
              </p:ext>
            </p:extLst>
          </p:nvPr>
        </p:nvGraphicFramePr>
        <p:xfrm>
          <a:off x="3196592" y="1508751"/>
          <a:ext cx="2899408" cy="4229100"/>
        </p:xfrm>
        <a:graphic>
          <a:graphicData uri="http://schemas.openxmlformats.org/drawingml/2006/table">
            <a:tbl>
              <a:tblPr>
                <a:tableStyleId>{0505E3EF-67EA-436B-97B2-0124C06EBD24}</a:tableStyleId>
              </a:tblPr>
              <a:tblGrid>
                <a:gridCol w="2899408">
                  <a:extLst>
                    <a:ext uri="{9D8B030D-6E8A-4147-A177-3AD203B41FA5}">
                      <a16:colId xmlns:a16="http://schemas.microsoft.com/office/drawing/2014/main" val="3046942287"/>
                    </a:ext>
                  </a:extLst>
                </a:gridCol>
              </a:tblGrid>
              <a:tr h="190500">
                <a:tc>
                  <a:txBody>
                    <a:bodyPr/>
                    <a:lstStyle/>
                    <a:p>
                      <a:pPr algn="ctr" fontAlgn="b"/>
                      <a:r>
                        <a:rPr lang="es-MX" sz="1800" b="0" u="none" strike="noStrike" dirty="0">
                          <a:solidFill>
                            <a:srgbClr val="000000"/>
                          </a:solidFill>
                          <a:effectLst/>
                        </a:rPr>
                        <a:t>Nombres y Apellidos</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2436883742"/>
                  </a:ext>
                </a:extLst>
              </a:tr>
              <a:tr h="190500">
                <a:tc>
                  <a:txBody>
                    <a:bodyPr/>
                    <a:lstStyle/>
                    <a:p>
                      <a:pPr algn="ctr" fontAlgn="b"/>
                      <a:r>
                        <a:rPr lang="es-MX" sz="1800" b="0" u="none" strike="noStrike" dirty="0">
                          <a:solidFill>
                            <a:srgbClr val="000000"/>
                          </a:solidFill>
                          <a:effectLst/>
                        </a:rPr>
                        <a:t>Correo Institucional Estudiante</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690750104"/>
                  </a:ext>
                </a:extLst>
              </a:tr>
              <a:tr h="190500">
                <a:tc>
                  <a:txBody>
                    <a:bodyPr/>
                    <a:lstStyle/>
                    <a:p>
                      <a:pPr algn="ctr" fontAlgn="b"/>
                      <a:r>
                        <a:rPr lang="es-MX" sz="1800" b="0" u="none" strike="noStrike" dirty="0">
                          <a:solidFill>
                            <a:srgbClr val="000000"/>
                          </a:solidFill>
                          <a:effectLst/>
                        </a:rPr>
                        <a:t>Programa del Estudiante</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298545636"/>
                  </a:ext>
                </a:extLst>
              </a:tr>
              <a:tr h="190500">
                <a:tc>
                  <a:txBody>
                    <a:bodyPr/>
                    <a:lstStyle/>
                    <a:p>
                      <a:pPr algn="ctr" fontAlgn="b"/>
                      <a:r>
                        <a:rPr lang="es-MX" sz="1800" b="0" u="none" strike="noStrike" dirty="0">
                          <a:solidFill>
                            <a:srgbClr val="000000"/>
                          </a:solidFill>
                          <a:effectLst/>
                        </a:rPr>
                        <a:t>Grado Académico Unificado</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1129481551"/>
                  </a:ext>
                </a:extLst>
              </a:tr>
              <a:tr h="190500">
                <a:tc>
                  <a:txBody>
                    <a:bodyPr/>
                    <a:lstStyle/>
                    <a:p>
                      <a:pPr algn="ctr" fontAlgn="b"/>
                      <a:r>
                        <a:rPr lang="es-MX" sz="1800" b="0" u="none" strike="noStrike" dirty="0">
                          <a:solidFill>
                            <a:srgbClr val="000000"/>
                          </a:solidFill>
                          <a:effectLst/>
                        </a:rPr>
                        <a:t>Plan Académico del Estudiante</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66536862"/>
                  </a:ext>
                </a:extLst>
              </a:tr>
              <a:tr h="190500">
                <a:tc>
                  <a:txBody>
                    <a:bodyPr/>
                    <a:lstStyle/>
                    <a:p>
                      <a:pPr algn="ctr" fontAlgn="b"/>
                      <a:r>
                        <a:rPr lang="es-MX" sz="1800" b="0" u="none" strike="noStrike" dirty="0">
                          <a:solidFill>
                            <a:srgbClr val="000000"/>
                          </a:solidFill>
                          <a:effectLst/>
                        </a:rPr>
                        <a:t>Atributo</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285560683"/>
                  </a:ext>
                </a:extLst>
              </a:tr>
              <a:tr h="190500">
                <a:tc>
                  <a:txBody>
                    <a:bodyPr/>
                    <a:lstStyle/>
                    <a:p>
                      <a:pPr algn="ctr" fontAlgn="b"/>
                      <a:r>
                        <a:rPr lang="es-MX" sz="1800" b="0" u="none" strike="noStrike" dirty="0">
                          <a:solidFill>
                            <a:srgbClr val="000000"/>
                          </a:solidFill>
                          <a:effectLst/>
                        </a:rPr>
                        <a:t>Énfasis</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1649962076"/>
                  </a:ext>
                </a:extLst>
              </a:tr>
              <a:tr h="190500">
                <a:tc>
                  <a:txBody>
                    <a:bodyPr/>
                    <a:lstStyle/>
                    <a:p>
                      <a:pPr algn="ctr" fontAlgn="b"/>
                      <a:r>
                        <a:rPr lang="es-MX" sz="1800" b="0" u="none" strike="noStrike" dirty="0">
                          <a:solidFill>
                            <a:srgbClr val="000000"/>
                          </a:solidFill>
                          <a:effectLst/>
                        </a:rPr>
                        <a:t>Semestre del Estudiante</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886218713"/>
                  </a:ext>
                </a:extLst>
              </a:tr>
              <a:tr h="190500">
                <a:tc>
                  <a:txBody>
                    <a:bodyPr/>
                    <a:lstStyle/>
                    <a:p>
                      <a:pPr algn="ctr" fontAlgn="b"/>
                      <a:r>
                        <a:rPr lang="es-MX" sz="1800" b="0" u="none" strike="noStrike" dirty="0">
                          <a:solidFill>
                            <a:srgbClr val="000000"/>
                          </a:solidFill>
                          <a:effectLst/>
                        </a:rPr>
                        <a:t>Estado del Programa Estudiante</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4135904330"/>
                  </a:ext>
                </a:extLst>
              </a:tr>
              <a:tr h="190500">
                <a:tc>
                  <a:txBody>
                    <a:bodyPr/>
                    <a:lstStyle/>
                    <a:p>
                      <a:pPr algn="ctr" fontAlgn="b"/>
                      <a:r>
                        <a:rPr lang="es-MX" sz="1800" b="0" u="none" strike="noStrike" dirty="0">
                          <a:solidFill>
                            <a:srgbClr val="000000"/>
                          </a:solidFill>
                          <a:effectLst/>
                        </a:rPr>
                        <a:t>Motivo Acción</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289184591"/>
                  </a:ext>
                </a:extLst>
              </a:tr>
              <a:tr h="190500">
                <a:tc>
                  <a:txBody>
                    <a:bodyPr/>
                    <a:lstStyle/>
                    <a:p>
                      <a:pPr algn="ctr" fontAlgn="b"/>
                      <a:r>
                        <a:rPr lang="es-MX" sz="1800" b="0" u="none" strike="noStrike" dirty="0">
                          <a:solidFill>
                            <a:srgbClr val="000000"/>
                          </a:solidFill>
                          <a:effectLst/>
                        </a:rPr>
                        <a:t>Acción Situación Académica</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2902527258"/>
                  </a:ext>
                </a:extLst>
              </a:tr>
              <a:tr h="190500">
                <a:tc>
                  <a:txBody>
                    <a:bodyPr/>
                    <a:lstStyle/>
                    <a:p>
                      <a:pPr algn="ctr" fontAlgn="b"/>
                      <a:r>
                        <a:rPr lang="es-MX" sz="1800" b="0" u="none" strike="noStrike" dirty="0">
                          <a:solidFill>
                            <a:srgbClr val="000000"/>
                          </a:solidFill>
                          <a:effectLst/>
                        </a:rPr>
                        <a:t>Descripción Formal</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275621118"/>
                  </a:ext>
                </a:extLst>
              </a:tr>
            </a:tbl>
          </a:graphicData>
        </a:graphic>
      </p:graphicFrame>
      <p:sp>
        <p:nvSpPr>
          <p:cNvPr id="7" name="CuadroTexto 6">
            <a:extLst>
              <a:ext uri="{FF2B5EF4-FFF2-40B4-BE49-F238E27FC236}">
                <a16:creationId xmlns:a16="http://schemas.microsoft.com/office/drawing/2014/main" id="{011BBC20-1969-4B58-BCAC-999458A8DB21}"/>
              </a:ext>
            </a:extLst>
          </p:cNvPr>
          <p:cNvSpPr txBox="1"/>
          <p:nvPr/>
        </p:nvSpPr>
        <p:spPr>
          <a:xfrm>
            <a:off x="3698558" y="1012828"/>
            <a:ext cx="1895475" cy="369332"/>
          </a:xfrm>
          <a:prstGeom prst="rect">
            <a:avLst/>
          </a:prstGeom>
          <a:noFill/>
        </p:spPr>
        <p:txBody>
          <a:bodyPr wrap="square" rtlCol="0">
            <a:spAutoFit/>
          </a:bodyPr>
          <a:lstStyle/>
          <a:p>
            <a:pPr algn="ctr"/>
            <a:r>
              <a:rPr lang="es-MX" b="1"/>
              <a:t>Confidencial</a:t>
            </a:r>
          </a:p>
        </p:txBody>
      </p:sp>
      <p:graphicFrame>
        <p:nvGraphicFramePr>
          <p:cNvPr id="8" name="Tabla 7">
            <a:extLst>
              <a:ext uri="{FF2B5EF4-FFF2-40B4-BE49-F238E27FC236}">
                <a16:creationId xmlns:a16="http://schemas.microsoft.com/office/drawing/2014/main" id="{C1CCF05C-8CD7-4838-B091-EEDF201A0AF4}"/>
              </a:ext>
            </a:extLst>
          </p:cNvPr>
          <p:cNvGraphicFramePr>
            <a:graphicFrameLocks noGrp="1"/>
          </p:cNvGraphicFramePr>
          <p:nvPr>
            <p:extLst>
              <p:ext uri="{D42A27DB-BD31-4B8C-83A1-F6EECF244321}">
                <p14:modId xmlns:p14="http://schemas.microsoft.com/office/powerpoint/2010/main" val="1045991797"/>
              </p:ext>
            </p:extLst>
          </p:nvPr>
        </p:nvGraphicFramePr>
        <p:xfrm>
          <a:off x="6287203" y="1508751"/>
          <a:ext cx="3209472" cy="2927313"/>
        </p:xfrm>
        <a:graphic>
          <a:graphicData uri="http://schemas.openxmlformats.org/drawingml/2006/table">
            <a:tbl>
              <a:tblPr>
                <a:tableStyleId>{C4B1156A-380E-4F78-BDF5-A606A8083BF9}</a:tableStyleId>
              </a:tblPr>
              <a:tblGrid>
                <a:gridCol w="3209472">
                  <a:extLst>
                    <a:ext uri="{9D8B030D-6E8A-4147-A177-3AD203B41FA5}">
                      <a16:colId xmlns:a16="http://schemas.microsoft.com/office/drawing/2014/main" val="1728482827"/>
                    </a:ext>
                  </a:extLst>
                </a:gridCol>
              </a:tblGrid>
              <a:tr h="191452">
                <a:tc>
                  <a:txBody>
                    <a:bodyPr/>
                    <a:lstStyle/>
                    <a:p>
                      <a:pPr algn="ctr" fontAlgn="b"/>
                      <a:r>
                        <a:rPr lang="es-MX" sz="1800" b="0" u="none" strike="noStrike" dirty="0">
                          <a:solidFill>
                            <a:srgbClr val="000000"/>
                          </a:solidFill>
                          <a:effectLst/>
                        </a:rPr>
                        <a:t>ID Curso</a:t>
                      </a:r>
                      <a:endParaRPr lang="es-MX" sz="1800" b="0" i="0" u="none" strike="noStrike" dirty="0">
                        <a:solidFill>
                          <a:srgbClr val="000000"/>
                        </a:solidFill>
                        <a:effectLst/>
                        <a:latin typeface="arial" panose="020B0604020202020204" pitchFamily="34" charset="0"/>
                      </a:endParaRPr>
                    </a:p>
                  </a:txBody>
                  <a:tcPr marL="8782" marR="8782" marT="8782" marB="42155" anchor="b"/>
                </a:tc>
                <a:extLst>
                  <a:ext uri="{0D108BD9-81ED-4DB2-BD59-A6C34878D82A}">
                    <a16:rowId xmlns:a16="http://schemas.microsoft.com/office/drawing/2014/main" val="2161263335"/>
                  </a:ext>
                </a:extLst>
              </a:tr>
              <a:tr h="191452">
                <a:tc>
                  <a:txBody>
                    <a:bodyPr/>
                    <a:lstStyle/>
                    <a:p>
                      <a:pPr algn="ctr" fontAlgn="b"/>
                      <a:r>
                        <a:rPr lang="es-MX" sz="1800" b="0" u="none" strike="noStrike" dirty="0" err="1">
                          <a:solidFill>
                            <a:srgbClr val="000000"/>
                          </a:solidFill>
                          <a:effectLst/>
                        </a:rPr>
                        <a:t>Nº</a:t>
                      </a:r>
                      <a:r>
                        <a:rPr lang="es-MX" sz="1800" b="0" u="none" strike="noStrike" dirty="0">
                          <a:solidFill>
                            <a:srgbClr val="000000"/>
                          </a:solidFill>
                          <a:effectLst/>
                        </a:rPr>
                        <a:t> Clase</a:t>
                      </a:r>
                      <a:endParaRPr lang="es-MX" sz="1800" b="0" i="0" u="none" strike="noStrike" dirty="0">
                        <a:solidFill>
                          <a:srgbClr val="000000"/>
                        </a:solidFill>
                        <a:effectLst/>
                        <a:latin typeface="arial" panose="020B0604020202020204" pitchFamily="34" charset="0"/>
                      </a:endParaRPr>
                    </a:p>
                  </a:txBody>
                  <a:tcPr marL="8782" marR="8782" marT="8782" marB="42155" anchor="b"/>
                </a:tc>
                <a:extLst>
                  <a:ext uri="{0D108BD9-81ED-4DB2-BD59-A6C34878D82A}">
                    <a16:rowId xmlns:a16="http://schemas.microsoft.com/office/drawing/2014/main" val="3113193602"/>
                  </a:ext>
                </a:extLst>
              </a:tr>
              <a:tr h="191452">
                <a:tc>
                  <a:txBody>
                    <a:bodyPr/>
                    <a:lstStyle/>
                    <a:p>
                      <a:pPr algn="ctr" fontAlgn="b"/>
                      <a:r>
                        <a:rPr lang="es-MX" sz="1800" b="0" u="none" strike="noStrike" dirty="0">
                          <a:solidFill>
                            <a:srgbClr val="000000"/>
                          </a:solidFill>
                          <a:effectLst/>
                        </a:rPr>
                        <a:t>Sección Grupo</a:t>
                      </a:r>
                      <a:endParaRPr lang="es-MX" sz="1800" b="0" i="0" u="none" strike="noStrike" dirty="0">
                        <a:solidFill>
                          <a:srgbClr val="000000"/>
                        </a:solidFill>
                        <a:effectLst/>
                        <a:latin typeface="arial" panose="020B0604020202020204" pitchFamily="34" charset="0"/>
                      </a:endParaRPr>
                    </a:p>
                  </a:txBody>
                  <a:tcPr marL="8782" marR="8782" marT="8782" marB="42155" anchor="b"/>
                </a:tc>
                <a:extLst>
                  <a:ext uri="{0D108BD9-81ED-4DB2-BD59-A6C34878D82A}">
                    <a16:rowId xmlns:a16="http://schemas.microsoft.com/office/drawing/2014/main" val="4184101698"/>
                  </a:ext>
                </a:extLst>
              </a:tr>
              <a:tr h="191452">
                <a:tc>
                  <a:txBody>
                    <a:bodyPr/>
                    <a:lstStyle/>
                    <a:p>
                      <a:pPr algn="ctr" fontAlgn="b"/>
                      <a:r>
                        <a:rPr lang="es-MX" sz="1800" b="0" u="none" strike="noStrike" dirty="0">
                          <a:solidFill>
                            <a:srgbClr val="000000"/>
                          </a:solidFill>
                          <a:effectLst/>
                        </a:rPr>
                        <a:t>Código Componente Curso</a:t>
                      </a:r>
                      <a:endParaRPr lang="es-MX" sz="1800" b="0" i="0" u="none" strike="noStrike" dirty="0">
                        <a:solidFill>
                          <a:srgbClr val="000000"/>
                        </a:solidFill>
                        <a:effectLst/>
                        <a:latin typeface="arial" panose="020B0604020202020204" pitchFamily="34" charset="0"/>
                      </a:endParaRPr>
                    </a:p>
                  </a:txBody>
                  <a:tcPr marL="8782" marR="8782" marT="8782" marB="42155" anchor="b"/>
                </a:tc>
                <a:extLst>
                  <a:ext uri="{0D108BD9-81ED-4DB2-BD59-A6C34878D82A}">
                    <a16:rowId xmlns:a16="http://schemas.microsoft.com/office/drawing/2014/main" val="2771736392"/>
                  </a:ext>
                </a:extLst>
              </a:tr>
              <a:tr h="191452">
                <a:tc>
                  <a:txBody>
                    <a:bodyPr/>
                    <a:lstStyle/>
                    <a:p>
                      <a:pPr algn="ctr" fontAlgn="b"/>
                      <a:r>
                        <a:rPr lang="es-MX" sz="1800" b="0" u="none" strike="noStrike" dirty="0">
                          <a:solidFill>
                            <a:srgbClr val="000000"/>
                          </a:solidFill>
                          <a:effectLst/>
                        </a:rPr>
                        <a:t>Descripción Componente Curso</a:t>
                      </a:r>
                      <a:endParaRPr lang="es-MX" sz="1800" b="0" i="0" u="none" strike="noStrike" dirty="0">
                        <a:solidFill>
                          <a:srgbClr val="000000"/>
                        </a:solidFill>
                        <a:effectLst/>
                        <a:latin typeface="arial" panose="020B0604020202020204" pitchFamily="34" charset="0"/>
                      </a:endParaRPr>
                    </a:p>
                  </a:txBody>
                  <a:tcPr marL="8782" marR="8782" marT="8782" marB="42155" anchor="b"/>
                </a:tc>
                <a:extLst>
                  <a:ext uri="{0D108BD9-81ED-4DB2-BD59-A6C34878D82A}">
                    <a16:rowId xmlns:a16="http://schemas.microsoft.com/office/drawing/2014/main" val="3165274454"/>
                  </a:ext>
                </a:extLst>
              </a:tr>
              <a:tr h="191452">
                <a:tc>
                  <a:txBody>
                    <a:bodyPr/>
                    <a:lstStyle/>
                    <a:p>
                      <a:pPr algn="ctr" fontAlgn="b"/>
                      <a:r>
                        <a:rPr lang="es-MX" sz="1800" b="0" u="none" strike="noStrike" dirty="0">
                          <a:solidFill>
                            <a:srgbClr val="000000"/>
                          </a:solidFill>
                          <a:effectLst/>
                        </a:rPr>
                        <a:t>Estado del Curso</a:t>
                      </a:r>
                      <a:endParaRPr lang="es-MX" sz="1800" b="0" i="0" u="none" strike="noStrike" dirty="0">
                        <a:solidFill>
                          <a:srgbClr val="000000"/>
                        </a:solidFill>
                        <a:effectLst/>
                        <a:latin typeface="arial" panose="020B0604020202020204" pitchFamily="34" charset="0"/>
                      </a:endParaRPr>
                    </a:p>
                  </a:txBody>
                  <a:tcPr marL="8782" marR="8782" marT="8782" marB="42155" anchor="b"/>
                </a:tc>
                <a:extLst>
                  <a:ext uri="{0D108BD9-81ED-4DB2-BD59-A6C34878D82A}">
                    <a16:rowId xmlns:a16="http://schemas.microsoft.com/office/drawing/2014/main" val="2031645034"/>
                  </a:ext>
                </a:extLst>
              </a:tr>
              <a:tr h="191452">
                <a:tc>
                  <a:txBody>
                    <a:bodyPr/>
                    <a:lstStyle/>
                    <a:p>
                      <a:pPr algn="ctr" fontAlgn="b"/>
                      <a:r>
                        <a:rPr lang="es-MX" sz="1800" b="0" u="none" strike="noStrike" dirty="0">
                          <a:solidFill>
                            <a:srgbClr val="000000"/>
                          </a:solidFill>
                          <a:effectLst/>
                        </a:rPr>
                        <a:t>Tipo de Cancelación</a:t>
                      </a:r>
                      <a:endParaRPr lang="es-MX" sz="1800" b="0" i="0" u="none" strike="noStrike" dirty="0">
                        <a:solidFill>
                          <a:srgbClr val="000000"/>
                        </a:solidFill>
                        <a:effectLst/>
                        <a:latin typeface="arial" panose="020B0604020202020204" pitchFamily="34" charset="0"/>
                      </a:endParaRPr>
                    </a:p>
                  </a:txBody>
                  <a:tcPr marL="8782" marR="8782" marT="8782" marB="42155" anchor="b"/>
                </a:tc>
                <a:extLst>
                  <a:ext uri="{0D108BD9-81ED-4DB2-BD59-A6C34878D82A}">
                    <a16:rowId xmlns:a16="http://schemas.microsoft.com/office/drawing/2014/main" val="256302948"/>
                  </a:ext>
                </a:extLst>
              </a:tr>
              <a:tr h="191452">
                <a:tc>
                  <a:txBody>
                    <a:bodyPr/>
                    <a:lstStyle/>
                    <a:p>
                      <a:pPr algn="ctr" fontAlgn="b"/>
                      <a:r>
                        <a:rPr lang="es-MX" sz="1800" b="0" u="none" strike="noStrike" dirty="0">
                          <a:solidFill>
                            <a:srgbClr val="000000"/>
                          </a:solidFill>
                          <a:effectLst/>
                        </a:rPr>
                        <a:t>Descripción Tipo Cancelación</a:t>
                      </a:r>
                      <a:endParaRPr lang="es-MX" sz="1800" b="0" i="0" u="none" strike="noStrike" dirty="0">
                        <a:solidFill>
                          <a:srgbClr val="000000"/>
                        </a:solidFill>
                        <a:effectLst/>
                        <a:latin typeface="arial" panose="020B0604020202020204" pitchFamily="34" charset="0"/>
                      </a:endParaRPr>
                    </a:p>
                  </a:txBody>
                  <a:tcPr marL="8782" marR="8782" marT="8782" marB="42155" anchor="b"/>
                </a:tc>
                <a:extLst>
                  <a:ext uri="{0D108BD9-81ED-4DB2-BD59-A6C34878D82A}">
                    <a16:rowId xmlns:a16="http://schemas.microsoft.com/office/drawing/2014/main" val="548917357"/>
                  </a:ext>
                </a:extLst>
              </a:tr>
              <a:tr h="191452">
                <a:tc>
                  <a:txBody>
                    <a:bodyPr/>
                    <a:lstStyle/>
                    <a:p>
                      <a:pPr algn="ctr" fontAlgn="b"/>
                      <a:r>
                        <a:rPr lang="es-MX" sz="1800" b="0" u="none" strike="noStrike" dirty="0">
                          <a:solidFill>
                            <a:srgbClr val="000000"/>
                          </a:solidFill>
                          <a:effectLst/>
                        </a:rPr>
                        <a:t>Organización Profesor</a:t>
                      </a:r>
                      <a:endParaRPr lang="es-MX" sz="1800" b="0" i="0" u="none" strike="noStrike" dirty="0">
                        <a:solidFill>
                          <a:srgbClr val="000000"/>
                        </a:solidFill>
                        <a:effectLst/>
                        <a:latin typeface="arial" panose="020B0604020202020204" pitchFamily="34" charset="0"/>
                      </a:endParaRPr>
                    </a:p>
                  </a:txBody>
                  <a:tcPr marL="8782" marR="8782" marT="8782" marB="42155" anchor="b"/>
                </a:tc>
                <a:extLst>
                  <a:ext uri="{0D108BD9-81ED-4DB2-BD59-A6C34878D82A}">
                    <a16:rowId xmlns:a16="http://schemas.microsoft.com/office/drawing/2014/main" val="2583812651"/>
                  </a:ext>
                </a:extLst>
              </a:tr>
            </a:tbl>
          </a:graphicData>
        </a:graphic>
      </p:graphicFrame>
      <p:sp>
        <p:nvSpPr>
          <p:cNvPr id="9" name="CuadroTexto 8">
            <a:extLst>
              <a:ext uri="{FF2B5EF4-FFF2-40B4-BE49-F238E27FC236}">
                <a16:creationId xmlns:a16="http://schemas.microsoft.com/office/drawing/2014/main" id="{938A850F-1FC9-400C-840B-7E8613176887}"/>
              </a:ext>
            </a:extLst>
          </p:cNvPr>
          <p:cNvSpPr txBox="1"/>
          <p:nvPr/>
        </p:nvSpPr>
        <p:spPr>
          <a:xfrm>
            <a:off x="8406941" y="1012827"/>
            <a:ext cx="2353636" cy="369332"/>
          </a:xfrm>
          <a:prstGeom prst="rect">
            <a:avLst/>
          </a:prstGeom>
          <a:noFill/>
        </p:spPr>
        <p:txBody>
          <a:bodyPr wrap="square" rtlCol="0">
            <a:spAutoFit/>
          </a:bodyPr>
          <a:lstStyle/>
          <a:p>
            <a:pPr algn="ctr"/>
            <a:r>
              <a:rPr lang="es-MX" b="1" dirty="0"/>
              <a:t>Privado / Restringido</a:t>
            </a:r>
          </a:p>
        </p:txBody>
      </p:sp>
      <p:graphicFrame>
        <p:nvGraphicFramePr>
          <p:cNvPr id="10" name="Tabla 9">
            <a:extLst>
              <a:ext uri="{FF2B5EF4-FFF2-40B4-BE49-F238E27FC236}">
                <a16:creationId xmlns:a16="http://schemas.microsoft.com/office/drawing/2014/main" id="{C7D7FC51-8C15-4630-8CB2-16BC0A6E3821}"/>
              </a:ext>
            </a:extLst>
          </p:cNvPr>
          <p:cNvGraphicFramePr>
            <a:graphicFrameLocks noGrp="1"/>
          </p:cNvGraphicFramePr>
          <p:nvPr>
            <p:extLst>
              <p:ext uri="{D42A27DB-BD31-4B8C-83A1-F6EECF244321}">
                <p14:modId xmlns:p14="http://schemas.microsoft.com/office/powerpoint/2010/main" val="2842650185"/>
              </p:ext>
            </p:extLst>
          </p:nvPr>
        </p:nvGraphicFramePr>
        <p:xfrm>
          <a:off x="7438342" y="5189996"/>
          <a:ext cx="2370402" cy="1318260"/>
        </p:xfrm>
        <a:graphic>
          <a:graphicData uri="http://schemas.openxmlformats.org/drawingml/2006/table">
            <a:tbl>
              <a:tblPr>
                <a:tableStyleId>{16D9F66E-5EB9-4882-86FB-DCBF35E3C3E4}</a:tableStyleId>
              </a:tblPr>
              <a:tblGrid>
                <a:gridCol w="2370402">
                  <a:extLst>
                    <a:ext uri="{9D8B030D-6E8A-4147-A177-3AD203B41FA5}">
                      <a16:colId xmlns:a16="http://schemas.microsoft.com/office/drawing/2014/main" val="153276478"/>
                    </a:ext>
                  </a:extLst>
                </a:gridCol>
              </a:tblGrid>
              <a:tr h="190500">
                <a:tc>
                  <a:txBody>
                    <a:bodyPr/>
                    <a:lstStyle/>
                    <a:p>
                      <a:pPr algn="ctr" fontAlgn="b"/>
                      <a:r>
                        <a:rPr lang="es-MX" sz="1800" b="0" u="none" strike="noStrike" dirty="0">
                          <a:solidFill>
                            <a:srgbClr val="000000"/>
                          </a:solidFill>
                          <a:effectLst/>
                        </a:rPr>
                        <a:t>Id Profesor</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81738942"/>
                  </a:ext>
                </a:extLst>
              </a:tr>
              <a:tr h="190500">
                <a:tc>
                  <a:txBody>
                    <a:bodyPr/>
                    <a:lstStyle/>
                    <a:p>
                      <a:pPr algn="ctr" fontAlgn="b"/>
                      <a:r>
                        <a:rPr lang="es-MX" sz="1800" b="0" u="none" strike="noStrike" dirty="0">
                          <a:solidFill>
                            <a:srgbClr val="000000"/>
                          </a:solidFill>
                          <a:effectLst/>
                        </a:rPr>
                        <a:t>Id Estudiante</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2217868457"/>
                  </a:ext>
                </a:extLst>
              </a:tr>
              <a:tr h="190500">
                <a:tc>
                  <a:txBody>
                    <a:bodyPr/>
                    <a:lstStyle/>
                    <a:p>
                      <a:pPr algn="ctr" fontAlgn="b"/>
                      <a:r>
                        <a:rPr lang="es-MX" sz="1800" b="0" u="none" strike="noStrike" dirty="0">
                          <a:solidFill>
                            <a:srgbClr val="000000"/>
                          </a:solidFill>
                          <a:effectLst/>
                        </a:rPr>
                        <a:t>Identificación</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799137724"/>
                  </a:ext>
                </a:extLst>
              </a:tr>
              <a:tr h="190500">
                <a:tc>
                  <a:txBody>
                    <a:bodyPr/>
                    <a:lstStyle/>
                    <a:p>
                      <a:pPr algn="ctr" fontAlgn="b"/>
                      <a:r>
                        <a:rPr lang="es-MX" sz="1800" b="0" u="none" strike="noStrike" dirty="0">
                          <a:solidFill>
                            <a:srgbClr val="000000"/>
                          </a:solidFill>
                          <a:effectLst/>
                        </a:rPr>
                        <a:t>Teléfono (preferido)</a:t>
                      </a:r>
                      <a:endParaRPr lang="es-MX" sz="1800" b="0" i="0" u="none" strike="noStrike" dirty="0">
                        <a:solidFill>
                          <a:srgbClr val="000000"/>
                        </a:solidFill>
                        <a:effectLst/>
                        <a:latin typeface="arial" panose="020B0604020202020204" pitchFamily="34" charset="0"/>
                      </a:endParaRPr>
                    </a:p>
                  </a:txBody>
                  <a:tcPr marL="9525" marR="9525" marT="9525" anchor="b"/>
                </a:tc>
                <a:extLst>
                  <a:ext uri="{0D108BD9-81ED-4DB2-BD59-A6C34878D82A}">
                    <a16:rowId xmlns:a16="http://schemas.microsoft.com/office/drawing/2014/main" val="2540813450"/>
                  </a:ext>
                </a:extLst>
              </a:tr>
            </a:tbl>
          </a:graphicData>
        </a:graphic>
      </p:graphicFrame>
      <p:sp>
        <p:nvSpPr>
          <p:cNvPr id="11" name="CuadroTexto 10">
            <a:extLst>
              <a:ext uri="{FF2B5EF4-FFF2-40B4-BE49-F238E27FC236}">
                <a16:creationId xmlns:a16="http://schemas.microsoft.com/office/drawing/2014/main" id="{8C01FC8B-570C-4C60-B3A8-ECF09E967C1B}"/>
              </a:ext>
            </a:extLst>
          </p:cNvPr>
          <p:cNvSpPr txBox="1"/>
          <p:nvPr/>
        </p:nvSpPr>
        <p:spPr>
          <a:xfrm>
            <a:off x="6096000" y="5664460"/>
            <a:ext cx="1672118" cy="369332"/>
          </a:xfrm>
          <a:prstGeom prst="rect">
            <a:avLst/>
          </a:prstGeom>
          <a:noFill/>
        </p:spPr>
        <p:txBody>
          <a:bodyPr wrap="square" rtlCol="0">
            <a:spAutoFit/>
          </a:bodyPr>
          <a:lstStyle/>
          <a:p>
            <a:pPr algn="ctr"/>
            <a:r>
              <a:rPr lang="es-MX" b="1"/>
              <a:t>Sensible</a:t>
            </a:r>
          </a:p>
        </p:txBody>
      </p:sp>
      <p:graphicFrame>
        <p:nvGraphicFramePr>
          <p:cNvPr id="3" name="Tabla 2">
            <a:extLst>
              <a:ext uri="{FF2B5EF4-FFF2-40B4-BE49-F238E27FC236}">
                <a16:creationId xmlns:a16="http://schemas.microsoft.com/office/drawing/2014/main" id="{ABB76D35-72AF-472D-8873-6637F175248A}"/>
              </a:ext>
            </a:extLst>
          </p:cNvPr>
          <p:cNvGraphicFramePr>
            <a:graphicFrameLocks noGrp="1"/>
          </p:cNvGraphicFramePr>
          <p:nvPr>
            <p:extLst>
              <p:ext uri="{D42A27DB-BD31-4B8C-83A1-F6EECF244321}">
                <p14:modId xmlns:p14="http://schemas.microsoft.com/office/powerpoint/2010/main" val="765365356"/>
              </p:ext>
            </p:extLst>
          </p:nvPr>
        </p:nvGraphicFramePr>
        <p:xfrm>
          <a:off x="9750688" y="1497164"/>
          <a:ext cx="2199674" cy="3577827"/>
        </p:xfrm>
        <a:graphic>
          <a:graphicData uri="http://schemas.openxmlformats.org/drawingml/2006/table">
            <a:tbl>
              <a:tblPr>
                <a:tableStyleId>{C4B1156A-380E-4F78-BDF5-A606A8083BF9}</a:tableStyleId>
              </a:tblPr>
              <a:tblGrid>
                <a:gridCol w="2199674">
                  <a:extLst>
                    <a:ext uri="{9D8B030D-6E8A-4147-A177-3AD203B41FA5}">
                      <a16:colId xmlns:a16="http://schemas.microsoft.com/office/drawing/2014/main" val="1280424170"/>
                    </a:ext>
                  </a:extLst>
                </a:gridCol>
              </a:tblGrid>
              <a:tr h="191452">
                <a:tc>
                  <a:txBody>
                    <a:bodyPr/>
                    <a:lstStyle/>
                    <a:p>
                      <a:pPr algn="ctr" fontAlgn="b"/>
                      <a:r>
                        <a:rPr lang="es-MX" sz="1800" b="0" u="none" strike="noStrike" dirty="0">
                          <a:solidFill>
                            <a:srgbClr val="000000"/>
                          </a:solidFill>
                          <a:effectLst/>
                        </a:rPr>
                        <a:t>Nota 1</a:t>
                      </a:r>
                      <a:endParaRPr lang="es-MX" sz="1800" b="0" i="0" u="none" strike="noStrike" dirty="0">
                        <a:solidFill>
                          <a:srgbClr val="000000"/>
                        </a:solidFill>
                        <a:effectLst/>
                        <a:latin typeface="arial" panose="020B0604020202020204" pitchFamily="34" charset="0"/>
                      </a:endParaRPr>
                    </a:p>
                  </a:txBody>
                  <a:tcPr marL="8782" marR="8782" marT="8782" marB="42155" anchor="b"/>
                </a:tc>
                <a:extLst>
                  <a:ext uri="{0D108BD9-81ED-4DB2-BD59-A6C34878D82A}">
                    <a16:rowId xmlns:a16="http://schemas.microsoft.com/office/drawing/2014/main" val="3364811842"/>
                  </a:ext>
                </a:extLst>
              </a:tr>
              <a:tr h="191452">
                <a:tc>
                  <a:txBody>
                    <a:bodyPr/>
                    <a:lstStyle/>
                    <a:p>
                      <a:pPr algn="ctr" fontAlgn="b"/>
                      <a:r>
                        <a:rPr lang="es-MX" sz="1800" b="0" u="none" strike="noStrike" dirty="0">
                          <a:solidFill>
                            <a:srgbClr val="000000"/>
                          </a:solidFill>
                          <a:effectLst/>
                        </a:rPr>
                        <a:t>Porcentaje Nota 1</a:t>
                      </a:r>
                      <a:endParaRPr lang="es-MX" sz="1800" b="0" i="0" u="none" strike="noStrike" dirty="0">
                        <a:solidFill>
                          <a:srgbClr val="000000"/>
                        </a:solidFill>
                        <a:effectLst/>
                        <a:latin typeface="arial" panose="020B0604020202020204" pitchFamily="34" charset="0"/>
                      </a:endParaRPr>
                    </a:p>
                  </a:txBody>
                  <a:tcPr marL="8782" marR="8782" marT="8782" marB="42155" anchor="b"/>
                </a:tc>
                <a:extLst>
                  <a:ext uri="{0D108BD9-81ED-4DB2-BD59-A6C34878D82A}">
                    <a16:rowId xmlns:a16="http://schemas.microsoft.com/office/drawing/2014/main" val="3536819284"/>
                  </a:ext>
                </a:extLst>
              </a:tr>
              <a:tr h="191452">
                <a:tc>
                  <a:txBody>
                    <a:bodyPr/>
                    <a:lstStyle/>
                    <a:p>
                      <a:pPr algn="ctr" fontAlgn="b"/>
                      <a:r>
                        <a:rPr lang="es-MX" sz="1800" b="0" u="none" strike="noStrike">
                          <a:solidFill>
                            <a:srgbClr val="000000"/>
                          </a:solidFill>
                          <a:effectLst/>
                        </a:rPr>
                        <a:t>Nota 2</a:t>
                      </a:r>
                      <a:endParaRPr lang="es-MX" sz="1800" b="0" i="0" u="none" strike="noStrike">
                        <a:solidFill>
                          <a:srgbClr val="000000"/>
                        </a:solidFill>
                        <a:effectLst/>
                        <a:latin typeface="arial" panose="020B0604020202020204" pitchFamily="34" charset="0"/>
                      </a:endParaRPr>
                    </a:p>
                  </a:txBody>
                  <a:tcPr marL="8782" marR="8782" marT="8782" marB="42155" anchor="b"/>
                </a:tc>
                <a:extLst>
                  <a:ext uri="{0D108BD9-81ED-4DB2-BD59-A6C34878D82A}">
                    <a16:rowId xmlns:a16="http://schemas.microsoft.com/office/drawing/2014/main" val="187505458"/>
                  </a:ext>
                </a:extLst>
              </a:tr>
              <a:tr h="191452">
                <a:tc>
                  <a:txBody>
                    <a:bodyPr/>
                    <a:lstStyle/>
                    <a:p>
                      <a:pPr algn="ctr" fontAlgn="b"/>
                      <a:r>
                        <a:rPr lang="es-MX" sz="1800" b="0" u="none" strike="noStrike" dirty="0">
                          <a:solidFill>
                            <a:srgbClr val="000000"/>
                          </a:solidFill>
                          <a:effectLst/>
                        </a:rPr>
                        <a:t>Porcentaje Nota 2</a:t>
                      </a:r>
                      <a:endParaRPr lang="es-MX" sz="1800" b="0" i="0" u="none" strike="noStrike" dirty="0">
                        <a:solidFill>
                          <a:srgbClr val="000000"/>
                        </a:solidFill>
                        <a:effectLst/>
                        <a:latin typeface="arial" panose="020B0604020202020204" pitchFamily="34" charset="0"/>
                      </a:endParaRPr>
                    </a:p>
                  </a:txBody>
                  <a:tcPr marL="8782" marR="8782" marT="8782" marB="42155" anchor="b"/>
                </a:tc>
                <a:extLst>
                  <a:ext uri="{0D108BD9-81ED-4DB2-BD59-A6C34878D82A}">
                    <a16:rowId xmlns:a16="http://schemas.microsoft.com/office/drawing/2014/main" val="1340796625"/>
                  </a:ext>
                </a:extLst>
              </a:tr>
              <a:tr h="191452">
                <a:tc>
                  <a:txBody>
                    <a:bodyPr/>
                    <a:lstStyle/>
                    <a:p>
                      <a:pPr algn="ctr" fontAlgn="b"/>
                      <a:r>
                        <a:rPr lang="es-MX" sz="1800" b="0" u="none" strike="noStrike" dirty="0">
                          <a:solidFill>
                            <a:srgbClr val="000000"/>
                          </a:solidFill>
                          <a:effectLst/>
                        </a:rPr>
                        <a:t>Nota 3</a:t>
                      </a:r>
                      <a:endParaRPr lang="es-MX" sz="1800" b="0" i="0" u="none" strike="noStrike" dirty="0">
                        <a:solidFill>
                          <a:srgbClr val="000000"/>
                        </a:solidFill>
                        <a:effectLst/>
                        <a:latin typeface="arial" panose="020B0604020202020204" pitchFamily="34" charset="0"/>
                      </a:endParaRPr>
                    </a:p>
                  </a:txBody>
                  <a:tcPr marL="8782" marR="8782" marT="8782" marB="42155" anchor="b"/>
                </a:tc>
                <a:extLst>
                  <a:ext uri="{0D108BD9-81ED-4DB2-BD59-A6C34878D82A}">
                    <a16:rowId xmlns:a16="http://schemas.microsoft.com/office/drawing/2014/main" val="3300051152"/>
                  </a:ext>
                </a:extLst>
              </a:tr>
              <a:tr h="191452">
                <a:tc>
                  <a:txBody>
                    <a:bodyPr/>
                    <a:lstStyle/>
                    <a:p>
                      <a:pPr algn="ctr" fontAlgn="b"/>
                      <a:r>
                        <a:rPr lang="es-MX" sz="1800" b="0" u="none" strike="noStrike" dirty="0">
                          <a:solidFill>
                            <a:srgbClr val="000000"/>
                          </a:solidFill>
                          <a:effectLst/>
                        </a:rPr>
                        <a:t>Porcentaje Nota 3</a:t>
                      </a:r>
                      <a:endParaRPr lang="es-MX" sz="1800" b="0" i="0" u="none" strike="noStrike" dirty="0">
                        <a:solidFill>
                          <a:srgbClr val="000000"/>
                        </a:solidFill>
                        <a:effectLst/>
                        <a:latin typeface="arial" panose="020B0604020202020204" pitchFamily="34" charset="0"/>
                      </a:endParaRPr>
                    </a:p>
                  </a:txBody>
                  <a:tcPr marL="8782" marR="8782" marT="8782" marB="42155" anchor="b"/>
                </a:tc>
                <a:extLst>
                  <a:ext uri="{0D108BD9-81ED-4DB2-BD59-A6C34878D82A}">
                    <a16:rowId xmlns:a16="http://schemas.microsoft.com/office/drawing/2014/main" val="804194870"/>
                  </a:ext>
                </a:extLst>
              </a:tr>
              <a:tr h="191452">
                <a:tc>
                  <a:txBody>
                    <a:bodyPr/>
                    <a:lstStyle/>
                    <a:p>
                      <a:pPr algn="ctr" fontAlgn="b"/>
                      <a:r>
                        <a:rPr lang="es-MX" sz="1800" b="0" u="none" strike="noStrike" dirty="0">
                          <a:solidFill>
                            <a:srgbClr val="000000"/>
                          </a:solidFill>
                          <a:effectLst/>
                        </a:rPr>
                        <a:t>Nota 4</a:t>
                      </a:r>
                      <a:endParaRPr lang="es-MX" sz="1800" b="0" i="0" u="none" strike="noStrike" dirty="0">
                        <a:solidFill>
                          <a:srgbClr val="000000"/>
                        </a:solidFill>
                        <a:effectLst/>
                        <a:latin typeface="arial" panose="020B0604020202020204" pitchFamily="34" charset="0"/>
                      </a:endParaRPr>
                    </a:p>
                  </a:txBody>
                  <a:tcPr marL="8782" marR="8782" marT="8782" marB="42155" anchor="b"/>
                </a:tc>
                <a:extLst>
                  <a:ext uri="{0D108BD9-81ED-4DB2-BD59-A6C34878D82A}">
                    <a16:rowId xmlns:a16="http://schemas.microsoft.com/office/drawing/2014/main" val="2556106529"/>
                  </a:ext>
                </a:extLst>
              </a:tr>
              <a:tr h="191452">
                <a:tc>
                  <a:txBody>
                    <a:bodyPr/>
                    <a:lstStyle/>
                    <a:p>
                      <a:pPr algn="ctr" fontAlgn="b"/>
                      <a:r>
                        <a:rPr lang="es-MX" sz="1800" b="0" u="none" strike="noStrike" dirty="0">
                          <a:solidFill>
                            <a:srgbClr val="000000"/>
                          </a:solidFill>
                          <a:effectLst/>
                        </a:rPr>
                        <a:t>Porcentaje Nota 4</a:t>
                      </a:r>
                      <a:endParaRPr lang="es-MX" sz="1800" b="0" i="0" u="none" strike="noStrike" dirty="0">
                        <a:solidFill>
                          <a:srgbClr val="000000"/>
                        </a:solidFill>
                        <a:effectLst/>
                        <a:latin typeface="arial" panose="020B0604020202020204" pitchFamily="34" charset="0"/>
                      </a:endParaRPr>
                    </a:p>
                  </a:txBody>
                  <a:tcPr marL="8782" marR="8782" marT="8782" marB="42155" anchor="b"/>
                </a:tc>
                <a:extLst>
                  <a:ext uri="{0D108BD9-81ED-4DB2-BD59-A6C34878D82A}">
                    <a16:rowId xmlns:a16="http://schemas.microsoft.com/office/drawing/2014/main" val="995278495"/>
                  </a:ext>
                </a:extLst>
              </a:tr>
              <a:tr h="191452">
                <a:tc>
                  <a:txBody>
                    <a:bodyPr/>
                    <a:lstStyle/>
                    <a:p>
                      <a:pPr algn="ctr" fontAlgn="b"/>
                      <a:r>
                        <a:rPr lang="es-MX" sz="1800" b="0" u="none" strike="noStrike" dirty="0">
                          <a:solidFill>
                            <a:srgbClr val="000000"/>
                          </a:solidFill>
                          <a:effectLst/>
                        </a:rPr>
                        <a:t>Nota 5</a:t>
                      </a:r>
                      <a:endParaRPr lang="es-MX" sz="1800" b="0" i="0" u="none" strike="noStrike" dirty="0">
                        <a:solidFill>
                          <a:srgbClr val="000000"/>
                        </a:solidFill>
                        <a:effectLst/>
                        <a:latin typeface="arial" panose="020B0604020202020204" pitchFamily="34" charset="0"/>
                      </a:endParaRPr>
                    </a:p>
                  </a:txBody>
                  <a:tcPr marL="8782" marR="8782" marT="8782" marB="42155" anchor="b"/>
                </a:tc>
                <a:extLst>
                  <a:ext uri="{0D108BD9-81ED-4DB2-BD59-A6C34878D82A}">
                    <a16:rowId xmlns:a16="http://schemas.microsoft.com/office/drawing/2014/main" val="451346907"/>
                  </a:ext>
                </a:extLst>
              </a:tr>
              <a:tr h="191452">
                <a:tc>
                  <a:txBody>
                    <a:bodyPr/>
                    <a:lstStyle/>
                    <a:p>
                      <a:pPr algn="ctr" fontAlgn="b"/>
                      <a:r>
                        <a:rPr lang="es-MX" sz="1800" b="0" u="none" strike="noStrike" dirty="0">
                          <a:solidFill>
                            <a:srgbClr val="000000"/>
                          </a:solidFill>
                          <a:effectLst/>
                        </a:rPr>
                        <a:t>Porcentaje Nota 5</a:t>
                      </a:r>
                      <a:endParaRPr lang="es-MX" sz="1800" b="0" i="0" u="none" strike="noStrike" dirty="0">
                        <a:solidFill>
                          <a:srgbClr val="000000"/>
                        </a:solidFill>
                        <a:effectLst/>
                        <a:latin typeface="arial" panose="020B0604020202020204" pitchFamily="34" charset="0"/>
                      </a:endParaRPr>
                    </a:p>
                  </a:txBody>
                  <a:tcPr marL="8782" marR="8782" marT="8782" marB="42155" anchor="b"/>
                </a:tc>
                <a:extLst>
                  <a:ext uri="{0D108BD9-81ED-4DB2-BD59-A6C34878D82A}">
                    <a16:rowId xmlns:a16="http://schemas.microsoft.com/office/drawing/2014/main" val="3091391354"/>
                  </a:ext>
                </a:extLst>
              </a:tr>
              <a:tr h="191452">
                <a:tc>
                  <a:txBody>
                    <a:bodyPr/>
                    <a:lstStyle/>
                    <a:p>
                      <a:pPr algn="ctr" fontAlgn="b"/>
                      <a:r>
                        <a:rPr lang="es-MX" sz="1800" b="0" u="none" strike="noStrike" dirty="0">
                          <a:solidFill>
                            <a:srgbClr val="000000"/>
                          </a:solidFill>
                          <a:effectLst/>
                        </a:rPr>
                        <a:t>Definitiva</a:t>
                      </a:r>
                      <a:endParaRPr lang="es-MX" sz="1800" b="0" i="0" u="none" strike="noStrike" dirty="0">
                        <a:solidFill>
                          <a:srgbClr val="000000"/>
                        </a:solidFill>
                        <a:effectLst/>
                        <a:latin typeface="arial" panose="020B0604020202020204" pitchFamily="34" charset="0"/>
                      </a:endParaRPr>
                    </a:p>
                  </a:txBody>
                  <a:tcPr marL="8782" marR="8782" marT="8782" marB="42155" anchor="b"/>
                </a:tc>
                <a:extLst>
                  <a:ext uri="{0D108BD9-81ED-4DB2-BD59-A6C34878D82A}">
                    <a16:rowId xmlns:a16="http://schemas.microsoft.com/office/drawing/2014/main" val="3268765905"/>
                  </a:ext>
                </a:extLst>
              </a:tr>
            </a:tbl>
          </a:graphicData>
        </a:graphic>
      </p:graphicFrame>
    </p:spTree>
    <p:extLst>
      <p:ext uri="{BB962C8B-B14F-4D97-AF65-F5344CB8AC3E}">
        <p14:creationId xmlns:p14="http://schemas.microsoft.com/office/powerpoint/2010/main" val="1272124033"/>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ce3f88a-ad4b-420f-b069-65cf8a9ebe6d">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D7F21BB0900CB4986979AFA31EBE90B" ma:contentTypeVersion="10" ma:contentTypeDescription="Create a new document." ma:contentTypeScope="" ma:versionID="1ab55da8d8dcc04377313a1d8e87ea6b">
  <xsd:schema xmlns:xsd="http://www.w3.org/2001/XMLSchema" xmlns:xs="http://www.w3.org/2001/XMLSchema" xmlns:p="http://schemas.microsoft.com/office/2006/metadata/properties" xmlns:ns2="4ce3f88a-ad4b-420f-b069-65cf8a9ebe6d" targetNamespace="http://schemas.microsoft.com/office/2006/metadata/properties" ma:root="true" ma:fieldsID="3826cc853765779e9ea20d72066a4136" ns2:_="">
    <xsd:import namespace="4ce3f88a-ad4b-420f-b069-65cf8a9ebe6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e3f88a-ad4b-420f-b069-65cf8a9ebe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ad9a1152-2210-4418-839f-a2d511c65fe0"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82A1F0-67F3-405D-8118-E47DFDB31F85}">
  <ds:schemaRefs>
    <ds:schemaRef ds:uri="http://purl.org/dc/terms/"/>
    <ds:schemaRef ds:uri="http://schemas.openxmlformats.org/package/2006/metadata/core-properties"/>
    <ds:schemaRef ds:uri="http://schemas.microsoft.com/office/2006/metadata/properties"/>
    <ds:schemaRef ds:uri="http://purl.org/dc/elements/1.1/"/>
    <ds:schemaRef ds:uri="http://purl.org/dc/dcmitype/"/>
    <ds:schemaRef ds:uri="http://schemas.microsoft.com/office/2006/documentManagement/types"/>
    <ds:schemaRef ds:uri="http://schemas.microsoft.com/office/infopath/2007/PartnerControls"/>
    <ds:schemaRef ds:uri="4ce3f88a-ad4b-420f-b069-65cf8a9ebe6d"/>
    <ds:schemaRef ds:uri="http://www.w3.org/XML/1998/namespace"/>
  </ds:schemaRefs>
</ds:datastoreItem>
</file>

<file path=customXml/itemProps2.xml><?xml version="1.0" encoding="utf-8"?>
<ds:datastoreItem xmlns:ds="http://schemas.openxmlformats.org/officeDocument/2006/customXml" ds:itemID="{1B0ABADE-7C99-4E41-B67A-14C2DE05CAAA}">
  <ds:schemaRefs>
    <ds:schemaRef ds:uri="4ce3f88a-ad4b-420f-b069-65cf8a9ebe6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45C5A28-1A1D-4FBA-ACBB-7C711339547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505</TotalTime>
  <Words>2911</Words>
  <Application>Microsoft Office PowerPoint</Application>
  <PresentationFormat>Panorámica</PresentationFormat>
  <Paragraphs>541</Paragraphs>
  <Slides>40</Slides>
  <Notes>1</Notes>
  <HiddenSlides>4</HiddenSlides>
  <MMClips>0</MMClips>
  <ScaleCrop>false</ScaleCrop>
  <HeadingPairs>
    <vt:vector size="4" baseType="variant">
      <vt:variant>
        <vt:lpstr>Tema</vt:lpstr>
      </vt:variant>
      <vt:variant>
        <vt:i4>1</vt:i4>
      </vt:variant>
      <vt:variant>
        <vt:lpstr>Títulos de diapositiva</vt:lpstr>
      </vt:variant>
      <vt:variant>
        <vt:i4>40</vt:i4>
      </vt:variant>
    </vt:vector>
  </HeadingPairs>
  <TitlesOfParts>
    <vt:vector size="41" baseType="lpstr">
      <vt:lpstr>Tema de Office</vt:lpstr>
      <vt:lpstr>CONOCIMIENTO DE LOS DATOS Y SU COMPORTAMIENTO</vt:lpstr>
      <vt:lpstr>La Escuela</vt:lpstr>
      <vt:lpstr>La Iniciativa</vt:lpstr>
      <vt:lpstr>Presentación de PowerPoint</vt:lpstr>
      <vt:lpstr>Clasificación de datos por Contenido</vt:lpstr>
      <vt:lpstr>Clasificación de datos por Contenido</vt:lpstr>
      <vt:lpstr>Clasificación por Formato</vt:lpstr>
      <vt:lpstr>Presentación de PowerPoint</vt:lpstr>
      <vt:lpstr>Clasificación por seguridad</vt:lpstr>
      <vt:lpstr>Clasificación por seguridad</vt:lpstr>
      <vt:lpstr>Clasificación por seguridad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FELIPE AGUILAR SOTELO</dc:creator>
  <cp:lastModifiedBy>ERIKA MARTINEZ MARTINEZ</cp:lastModifiedBy>
  <cp:revision>13</cp:revision>
  <dcterms:created xsi:type="dcterms:W3CDTF">2018-11-30T16:08:44Z</dcterms:created>
  <dcterms:modified xsi:type="dcterms:W3CDTF">2024-12-12T20:59:18Z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0x0101008D7F21BB0900CB4986979AFA31EBE90B</vt:lpwstr>
  </property>
  <property fmtid="{D5CDD505-2E9C-101B-9397-08002B2CF9AE}" pid="3" name="MediaServiceImageTags">
    <vt:lpwstr/>
  </property>
</Properties>
</file>